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66" r:id="rId19"/>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1F43"/>
    <a:srgbClr val="121212"/>
    <a:srgbClr val="1313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F112A0-A49F-4914-B9B2-C80D39706AA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s-AR"/>
        </a:p>
      </dgm:t>
    </dgm:pt>
    <dgm:pt modelId="{9B7B8C97-92AB-47E1-9CD0-BB8F4FE159C8}">
      <dgm:prSet phldrT="[Texto]"/>
      <dgm:spPr/>
      <dgm:t>
        <a:bodyPr/>
        <a:lstStyle/>
        <a:p>
          <a:r>
            <a:rPr lang="es-AR" dirty="0"/>
            <a:t>CCS</a:t>
          </a:r>
        </a:p>
      </dgm:t>
    </dgm:pt>
    <dgm:pt modelId="{9866F428-B0C4-418A-B2E6-E5886EA84FB1}" type="parTrans" cxnId="{BC75816F-A65E-4AFD-A94F-1A66526B2046}">
      <dgm:prSet/>
      <dgm:spPr/>
      <dgm:t>
        <a:bodyPr/>
        <a:lstStyle/>
        <a:p>
          <a:endParaRPr lang="es-AR"/>
        </a:p>
      </dgm:t>
    </dgm:pt>
    <dgm:pt modelId="{87639257-B69E-4F3A-8753-566E6E2FD681}" type="sibTrans" cxnId="{BC75816F-A65E-4AFD-A94F-1A66526B2046}">
      <dgm:prSet/>
      <dgm:spPr/>
      <dgm:t>
        <a:bodyPr/>
        <a:lstStyle/>
        <a:p>
          <a:endParaRPr lang="es-AR"/>
        </a:p>
      </dgm:t>
    </dgm:pt>
    <dgm:pt modelId="{87A76CC7-8D46-42B0-A7C2-BE377B6039D7}">
      <dgm:prSet phldrT="[Texto]"/>
      <dgm:spPr>
        <a:solidFill>
          <a:schemeClr val="accent4">
            <a:lumMod val="75000"/>
          </a:schemeClr>
        </a:solidFill>
      </dgm:spPr>
      <dgm:t>
        <a:bodyPr/>
        <a:lstStyle/>
        <a:p>
          <a:r>
            <a:rPr lang="es-AR" dirty="0"/>
            <a:t>JS</a:t>
          </a:r>
        </a:p>
      </dgm:t>
    </dgm:pt>
    <dgm:pt modelId="{2A05E390-F3FE-428A-8D95-1E46C9F21590}" type="parTrans" cxnId="{6FA613BD-A030-412E-B997-34A0C89B1C22}">
      <dgm:prSet/>
      <dgm:spPr/>
      <dgm:t>
        <a:bodyPr/>
        <a:lstStyle/>
        <a:p>
          <a:endParaRPr lang="es-AR"/>
        </a:p>
      </dgm:t>
    </dgm:pt>
    <dgm:pt modelId="{F4CE1A77-95D7-4911-850C-2024AF8ACFFA}" type="sibTrans" cxnId="{6FA613BD-A030-412E-B997-34A0C89B1C22}">
      <dgm:prSet/>
      <dgm:spPr/>
      <dgm:t>
        <a:bodyPr/>
        <a:lstStyle/>
        <a:p>
          <a:endParaRPr lang="es-AR"/>
        </a:p>
      </dgm:t>
    </dgm:pt>
    <dgm:pt modelId="{D92CEA65-171E-4BAE-BC4C-46EDFDCC15FA}">
      <dgm:prSet phldrT="[Texto]"/>
      <dgm:spPr/>
      <dgm:t>
        <a:bodyPr/>
        <a:lstStyle/>
        <a:p>
          <a:r>
            <a:rPr lang="es-AR" dirty="0"/>
            <a:t>HTML</a:t>
          </a:r>
        </a:p>
      </dgm:t>
    </dgm:pt>
    <dgm:pt modelId="{15FFE433-8714-463F-A9E9-20EFE52D7BD6}" type="sibTrans" cxnId="{7BE9EAA5-287B-4358-9ED0-3994F341DB21}">
      <dgm:prSet/>
      <dgm:spPr/>
      <dgm:t>
        <a:bodyPr/>
        <a:lstStyle/>
        <a:p>
          <a:endParaRPr lang="es-AR"/>
        </a:p>
      </dgm:t>
    </dgm:pt>
    <dgm:pt modelId="{CAD43315-E275-4B2D-AC4A-BD7549150179}" type="parTrans" cxnId="{7BE9EAA5-287B-4358-9ED0-3994F341DB21}">
      <dgm:prSet/>
      <dgm:spPr/>
      <dgm:t>
        <a:bodyPr/>
        <a:lstStyle/>
        <a:p>
          <a:endParaRPr lang="es-AR"/>
        </a:p>
      </dgm:t>
    </dgm:pt>
    <dgm:pt modelId="{ABFE81A2-AD38-476D-A9F6-1DBCBE21880F}">
      <dgm:prSet/>
      <dgm:spPr/>
      <dgm:t>
        <a:bodyPr/>
        <a:lstStyle/>
        <a:p>
          <a:r>
            <a:rPr lang="es-AR" dirty="0"/>
            <a:t>Crear un HOME-LOGIN-TIENDA</a:t>
          </a:r>
        </a:p>
      </dgm:t>
    </dgm:pt>
    <dgm:pt modelId="{90725576-F068-47B3-ACB0-423AEA917C40}" type="parTrans" cxnId="{1392267B-D285-40C9-B002-2736B928F6C6}">
      <dgm:prSet/>
      <dgm:spPr/>
    </dgm:pt>
    <dgm:pt modelId="{46A499F1-4CB6-4135-809D-682BC61ED25E}" type="sibTrans" cxnId="{1392267B-D285-40C9-B002-2736B928F6C6}">
      <dgm:prSet/>
      <dgm:spPr/>
    </dgm:pt>
    <dgm:pt modelId="{0D7AB720-B62E-4B33-90AC-49849557BFA7}">
      <dgm:prSet/>
      <dgm:spPr/>
      <dgm:t>
        <a:bodyPr/>
        <a:lstStyle/>
        <a:p>
          <a:r>
            <a:rPr lang="es-AR" dirty="0"/>
            <a:t>Lograr un aspecto similar al de la tienda conocida como </a:t>
          </a:r>
          <a:r>
            <a:rPr lang="es-AR" dirty="0" err="1"/>
            <a:t>PedidosYa</a:t>
          </a:r>
          <a:r>
            <a:rPr lang="es-AR" dirty="0"/>
            <a:t>.</a:t>
          </a:r>
        </a:p>
      </dgm:t>
    </dgm:pt>
    <dgm:pt modelId="{C750BE50-318C-4F94-8470-CCE173C420E8}" type="parTrans" cxnId="{58CC31C7-A85A-4236-9CCF-6F6251E1843D}">
      <dgm:prSet/>
      <dgm:spPr/>
    </dgm:pt>
    <dgm:pt modelId="{B9245DFC-4F54-431F-9D45-84064E17A79E}" type="sibTrans" cxnId="{58CC31C7-A85A-4236-9CCF-6F6251E1843D}">
      <dgm:prSet/>
      <dgm:spPr/>
    </dgm:pt>
    <dgm:pt modelId="{71E5E7B4-A22B-464D-84D6-DBB851D254C8}">
      <dgm:prSet/>
      <dgm:spPr/>
      <dgm:t>
        <a:bodyPr/>
        <a:lstStyle/>
        <a:p>
          <a:r>
            <a:rPr lang="es-AR" dirty="0"/>
            <a:t>Lograr enlazar la Base de datos con las páginas creadas en HTML.</a:t>
          </a:r>
        </a:p>
      </dgm:t>
    </dgm:pt>
    <dgm:pt modelId="{82E47FFE-0AEA-44ED-AD7E-7E57F201050A}" type="parTrans" cxnId="{F9DAD776-AC91-4DAE-AFE7-B91A6FC08481}">
      <dgm:prSet/>
      <dgm:spPr/>
    </dgm:pt>
    <dgm:pt modelId="{D0177DA2-949E-4A38-BB37-984E753E5E82}" type="sibTrans" cxnId="{F9DAD776-AC91-4DAE-AFE7-B91A6FC08481}">
      <dgm:prSet/>
      <dgm:spPr/>
    </dgm:pt>
    <dgm:pt modelId="{F2C7EF41-6302-4AB1-8E05-5E79F88DAD31}" type="pres">
      <dgm:prSet presAssocID="{B3F112A0-A49F-4914-B9B2-C80D39706AA6}" presName="linear" presStyleCnt="0">
        <dgm:presLayoutVars>
          <dgm:dir/>
          <dgm:animLvl val="lvl"/>
          <dgm:resizeHandles val="exact"/>
        </dgm:presLayoutVars>
      </dgm:prSet>
      <dgm:spPr/>
    </dgm:pt>
    <dgm:pt modelId="{BE68CB19-4D0B-4139-BB27-374A5E53BD6F}" type="pres">
      <dgm:prSet presAssocID="{D92CEA65-171E-4BAE-BC4C-46EDFDCC15FA}" presName="parentLin" presStyleCnt="0"/>
      <dgm:spPr/>
    </dgm:pt>
    <dgm:pt modelId="{E08E16E1-03A7-4EDC-9C41-9ED3F4A9EF77}" type="pres">
      <dgm:prSet presAssocID="{D92CEA65-171E-4BAE-BC4C-46EDFDCC15FA}" presName="parentLeftMargin" presStyleLbl="node1" presStyleIdx="0" presStyleCnt="3"/>
      <dgm:spPr/>
    </dgm:pt>
    <dgm:pt modelId="{E3983314-B8C8-47A3-B2A5-E1587F8147EE}" type="pres">
      <dgm:prSet presAssocID="{D92CEA65-171E-4BAE-BC4C-46EDFDCC15FA}" presName="parentText" presStyleLbl="node1" presStyleIdx="0" presStyleCnt="3">
        <dgm:presLayoutVars>
          <dgm:chMax val="0"/>
          <dgm:bulletEnabled val="1"/>
        </dgm:presLayoutVars>
      </dgm:prSet>
      <dgm:spPr/>
    </dgm:pt>
    <dgm:pt modelId="{635EB71C-B022-412F-A8B5-04A592D91B69}" type="pres">
      <dgm:prSet presAssocID="{D92CEA65-171E-4BAE-BC4C-46EDFDCC15FA}" presName="negativeSpace" presStyleCnt="0"/>
      <dgm:spPr/>
    </dgm:pt>
    <dgm:pt modelId="{16AE67C8-F655-46FB-84E8-DC3860700A1E}" type="pres">
      <dgm:prSet presAssocID="{D92CEA65-171E-4BAE-BC4C-46EDFDCC15FA}" presName="childText" presStyleLbl="conFgAcc1" presStyleIdx="0" presStyleCnt="3">
        <dgm:presLayoutVars>
          <dgm:bulletEnabled val="1"/>
        </dgm:presLayoutVars>
      </dgm:prSet>
      <dgm:spPr/>
    </dgm:pt>
    <dgm:pt modelId="{DD7F4C01-914C-4E61-A131-B1C548AFE584}" type="pres">
      <dgm:prSet presAssocID="{15FFE433-8714-463F-A9E9-20EFE52D7BD6}" presName="spaceBetweenRectangles" presStyleCnt="0"/>
      <dgm:spPr/>
    </dgm:pt>
    <dgm:pt modelId="{18247021-49F0-4790-958F-762443415259}" type="pres">
      <dgm:prSet presAssocID="{9B7B8C97-92AB-47E1-9CD0-BB8F4FE159C8}" presName="parentLin" presStyleCnt="0"/>
      <dgm:spPr/>
    </dgm:pt>
    <dgm:pt modelId="{33928A42-0CC5-4538-9E1E-44A55B6C5945}" type="pres">
      <dgm:prSet presAssocID="{9B7B8C97-92AB-47E1-9CD0-BB8F4FE159C8}" presName="parentLeftMargin" presStyleLbl="node1" presStyleIdx="0" presStyleCnt="3"/>
      <dgm:spPr/>
    </dgm:pt>
    <dgm:pt modelId="{7BBFCBD0-C351-461C-8890-A60F1F70557C}" type="pres">
      <dgm:prSet presAssocID="{9B7B8C97-92AB-47E1-9CD0-BB8F4FE159C8}" presName="parentText" presStyleLbl="node1" presStyleIdx="1" presStyleCnt="3">
        <dgm:presLayoutVars>
          <dgm:chMax val="0"/>
          <dgm:bulletEnabled val="1"/>
        </dgm:presLayoutVars>
      </dgm:prSet>
      <dgm:spPr/>
    </dgm:pt>
    <dgm:pt modelId="{D5C3D466-1727-45B4-9AAC-C4480709BCDB}" type="pres">
      <dgm:prSet presAssocID="{9B7B8C97-92AB-47E1-9CD0-BB8F4FE159C8}" presName="negativeSpace" presStyleCnt="0"/>
      <dgm:spPr/>
    </dgm:pt>
    <dgm:pt modelId="{04054176-7230-4553-93EB-E2DB38AE49C4}" type="pres">
      <dgm:prSet presAssocID="{9B7B8C97-92AB-47E1-9CD0-BB8F4FE159C8}" presName="childText" presStyleLbl="conFgAcc1" presStyleIdx="1" presStyleCnt="3">
        <dgm:presLayoutVars>
          <dgm:bulletEnabled val="1"/>
        </dgm:presLayoutVars>
      </dgm:prSet>
      <dgm:spPr/>
    </dgm:pt>
    <dgm:pt modelId="{1D129704-4ED2-4D6A-9CEF-6A6A8B552648}" type="pres">
      <dgm:prSet presAssocID="{87639257-B69E-4F3A-8753-566E6E2FD681}" presName="spaceBetweenRectangles" presStyleCnt="0"/>
      <dgm:spPr/>
    </dgm:pt>
    <dgm:pt modelId="{010E86C7-AD26-42BC-BD54-9FE30A54F3AB}" type="pres">
      <dgm:prSet presAssocID="{87A76CC7-8D46-42B0-A7C2-BE377B6039D7}" presName="parentLin" presStyleCnt="0"/>
      <dgm:spPr/>
    </dgm:pt>
    <dgm:pt modelId="{8297F23B-6E5E-4CBC-A849-B89C976E66E0}" type="pres">
      <dgm:prSet presAssocID="{87A76CC7-8D46-42B0-A7C2-BE377B6039D7}" presName="parentLeftMargin" presStyleLbl="node1" presStyleIdx="1" presStyleCnt="3"/>
      <dgm:spPr/>
    </dgm:pt>
    <dgm:pt modelId="{9BC660B2-F580-429A-9BEC-F15C5DE11350}" type="pres">
      <dgm:prSet presAssocID="{87A76CC7-8D46-42B0-A7C2-BE377B6039D7}" presName="parentText" presStyleLbl="node1" presStyleIdx="2" presStyleCnt="3">
        <dgm:presLayoutVars>
          <dgm:chMax val="0"/>
          <dgm:bulletEnabled val="1"/>
        </dgm:presLayoutVars>
      </dgm:prSet>
      <dgm:spPr/>
    </dgm:pt>
    <dgm:pt modelId="{5728DEAA-6498-4E9A-A54B-FE23A11EC85C}" type="pres">
      <dgm:prSet presAssocID="{87A76CC7-8D46-42B0-A7C2-BE377B6039D7}" presName="negativeSpace" presStyleCnt="0"/>
      <dgm:spPr/>
    </dgm:pt>
    <dgm:pt modelId="{B8C39B9E-8BB0-4236-A916-0D8CAE2C4101}" type="pres">
      <dgm:prSet presAssocID="{87A76CC7-8D46-42B0-A7C2-BE377B6039D7}" presName="childText" presStyleLbl="conFgAcc1" presStyleIdx="2" presStyleCnt="3" custLinFactNeighborY="6666">
        <dgm:presLayoutVars>
          <dgm:bulletEnabled val="1"/>
        </dgm:presLayoutVars>
      </dgm:prSet>
      <dgm:spPr/>
    </dgm:pt>
  </dgm:ptLst>
  <dgm:cxnLst>
    <dgm:cxn modelId="{7893060F-0D06-483C-89ED-5F25C8EAB503}" type="presOf" srcId="{ABFE81A2-AD38-476D-A9F6-1DBCBE21880F}" destId="{16AE67C8-F655-46FB-84E8-DC3860700A1E}" srcOrd="0" destOrd="0" presId="urn:microsoft.com/office/officeart/2005/8/layout/list1"/>
    <dgm:cxn modelId="{C3FF4E35-7F2E-44F2-AF8F-150752F244DB}" type="presOf" srcId="{71E5E7B4-A22B-464D-84D6-DBB851D254C8}" destId="{B8C39B9E-8BB0-4236-A916-0D8CAE2C4101}" srcOrd="0" destOrd="0" presId="urn:microsoft.com/office/officeart/2005/8/layout/list1"/>
    <dgm:cxn modelId="{26DCC05C-7E61-439D-BA8C-FA983465AA6E}" type="presOf" srcId="{87A76CC7-8D46-42B0-A7C2-BE377B6039D7}" destId="{8297F23B-6E5E-4CBC-A849-B89C976E66E0}" srcOrd="0" destOrd="0" presId="urn:microsoft.com/office/officeart/2005/8/layout/list1"/>
    <dgm:cxn modelId="{E4019847-A4FB-41B2-B4AB-ECBC85D3E3DC}" type="presOf" srcId="{B3F112A0-A49F-4914-B9B2-C80D39706AA6}" destId="{F2C7EF41-6302-4AB1-8E05-5E79F88DAD31}" srcOrd="0" destOrd="0" presId="urn:microsoft.com/office/officeart/2005/8/layout/list1"/>
    <dgm:cxn modelId="{BC75816F-A65E-4AFD-A94F-1A66526B2046}" srcId="{B3F112A0-A49F-4914-B9B2-C80D39706AA6}" destId="{9B7B8C97-92AB-47E1-9CD0-BB8F4FE159C8}" srcOrd="1" destOrd="0" parTransId="{9866F428-B0C4-418A-B2E6-E5886EA84FB1}" sibTransId="{87639257-B69E-4F3A-8753-566E6E2FD681}"/>
    <dgm:cxn modelId="{69359E6F-0636-4341-BEE5-A6008AC04DA0}" type="presOf" srcId="{9B7B8C97-92AB-47E1-9CD0-BB8F4FE159C8}" destId="{7BBFCBD0-C351-461C-8890-A60F1F70557C}" srcOrd="1" destOrd="0" presId="urn:microsoft.com/office/officeart/2005/8/layout/list1"/>
    <dgm:cxn modelId="{F9DAD776-AC91-4DAE-AFE7-B91A6FC08481}" srcId="{87A76CC7-8D46-42B0-A7C2-BE377B6039D7}" destId="{71E5E7B4-A22B-464D-84D6-DBB851D254C8}" srcOrd="0" destOrd="0" parTransId="{82E47FFE-0AEA-44ED-AD7E-7E57F201050A}" sibTransId="{D0177DA2-949E-4A38-BB37-984E753E5E82}"/>
    <dgm:cxn modelId="{1392267B-D285-40C9-B002-2736B928F6C6}" srcId="{D92CEA65-171E-4BAE-BC4C-46EDFDCC15FA}" destId="{ABFE81A2-AD38-476D-A9F6-1DBCBE21880F}" srcOrd="0" destOrd="0" parTransId="{90725576-F068-47B3-ACB0-423AEA917C40}" sibTransId="{46A499F1-4CB6-4135-809D-682BC61ED25E}"/>
    <dgm:cxn modelId="{FA7F9099-B4E0-4B3B-A8AD-2DFE6F45084D}" type="presOf" srcId="{D92CEA65-171E-4BAE-BC4C-46EDFDCC15FA}" destId="{E3983314-B8C8-47A3-B2A5-E1587F8147EE}" srcOrd="1" destOrd="0" presId="urn:microsoft.com/office/officeart/2005/8/layout/list1"/>
    <dgm:cxn modelId="{79A8169A-1383-4432-B4C3-4991023E2A4B}" type="presOf" srcId="{87A76CC7-8D46-42B0-A7C2-BE377B6039D7}" destId="{9BC660B2-F580-429A-9BEC-F15C5DE11350}" srcOrd="1" destOrd="0" presId="urn:microsoft.com/office/officeart/2005/8/layout/list1"/>
    <dgm:cxn modelId="{7BE9EAA5-287B-4358-9ED0-3994F341DB21}" srcId="{B3F112A0-A49F-4914-B9B2-C80D39706AA6}" destId="{D92CEA65-171E-4BAE-BC4C-46EDFDCC15FA}" srcOrd="0" destOrd="0" parTransId="{CAD43315-E275-4B2D-AC4A-BD7549150179}" sibTransId="{15FFE433-8714-463F-A9E9-20EFE52D7BD6}"/>
    <dgm:cxn modelId="{AB93DDBB-98EA-4093-824E-AC5D3D3F2314}" type="presOf" srcId="{9B7B8C97-92AB-47E1-9CD0-BB8F4FE159C8}" destId="{33928A42-0CC5-4538-9E1E-44A55B6C5945}" srcOrd="0" destOrd="0" presId="urn:microsoft.com/office/officeart/2005/8/layout/list1"/>
    <dgm:cxn modelId="{6FA613BD-A030-412E-B997-34A0C89B1C22}" srcId="{B3F112A0-A49F-4914-B9B2-C80D39706AA6}" destId="{87A76CC7-8D46-42B0-A7C2-BE377B6039D7}" srcOrd="2" destOrd="0" parTransId="{2A05E390-F3FE-428A-8D95-1E46C9F21590}" sibTransId="{F4CE1A77-95D7-4911-850C-2024AF8ACFFA}"/>
    <dgm:cxn modelId="{04F4A1BD-A0AC-40B8-A3AC-1AD02FCA4CD8}" type="presOf" srcId="{0D7AB720-B62E-4B33-90AC-49849557BFA7}" destId="{04054176-7230-4553-93EB-E2DB38AE49C4}" srcOrd="0" destOrd="0" presId="urn:microsoft.com/office/officeart/2005/8/layout/list1"/>
    <dgm:cxn modelId="{58CC31C7-A85A-4236-9CCF-6F6251E1843D}" srcId="{9B7B8C97-92AB-47E1-9CD0-BB8F4FE159C8}" destId="{0D7AB720-B62E-4B33-90AC-49849557BFA7}" srcOrd="0" destOrd="0" parTransId="{C750BE50-318C-4F94-8470-CCE173C420E8}" sibTransId="{B9245DFC-4F54-431F-9D45-84064E17A79E}"/>
    <dgm:cxn modelId="{41A68AD0-E828-4C5C-9C4C-531D00728AB5}" type="presOf" srcId="{D92CEA65-171E-4BAE-BC4C-46EDFDCC15FA}" destId="{E08E16E1-03A7-4EDC-9C41-9ED3F4A9EF77}" srcOrd="0" destOrd="0" presId="urn:microsoft.com/office/officeart/2005/8/layout/list1"/>
    <dgm:cxn modelId="{4741EC9A-69D2-46BF-9AFF-9324B2901EC4}" type="presParOf" srcId="{F2C7EF41-6302-4AB1-8E05-5E79F88DAD31}" destId="{BE68CB19-4D0B-4139-BB27-374A5E53BD6F}" srcOrd="0" destOrd="0" presId="urn:microsoft.com/office/officeart/2005/8/layout/list1"/>
    <dgm:cxn modelId="{C93B315D-7A20-4D8F-8293-F51E3535E365}" type="presParOf" srcId="{BE68CB19-4D0B-4139-BB27-374A5E53BD6F}" destId="{E08E16E1-03A7-4EDC-9C41-9ED3F4A9EF77}" srcOrd="0" destOrd="0" presId="urn:microsoft.com/office/officeart/2005/8/layout/list1"/>
    <dgm:cxn modelId="{C386AE54-63DB-4EF7-9743-5D28B9AD3395}" type="presParOf" srcId="{BE68CB19-4D0B-4139-BB27-374A5E53BD6F}" destId="{E3983314-B8C8-47A3-B2A5-E1587F8147EE}" srcOrd="1" destOrd="0" presId="urn:microsoft.com/office/officeart/2005/8/layout/list1"/>
    <dgm:cxn modelId="{9B7247CD-2DD7-4417-B1B5-52A4B511F3C7}" type="presParOf" srcId="{F2C7EF41-6302-4AB1-8E05-5E79F88DAD31}" destId="{635EB71C-B022-412F-A8B5-04A592D91B69}" srcOrd="1" destOrd="0" presId="urn:microsoft.com/office/officeart/2005/8/layout/list1"/>
    <dgm:cxn modelId="{89037C45-6FFE-428F-90D8-E6B2B72BB00C}" type="presParOf" srcId="{F2C7EF41-6302-4AB1-8E05-5E79F88DAD31}" destId="{16AE67C8-F655-46FB-84E8-DC3860700A1E}" srcOrd="2" destOrd="0" presId="urn:microsoft.com/office/officeart/2005/8/layout/list1"/>
    <dgm:cxn modelId="{B8AAE57D-669F-4BFC-9BDD-FEABAF71B031}" type="presParOf" srcId="{F2C7EF41-6302-4AB1-8E05-5E79F88DAD31}" destId="{DD7F4C01-914C-4E61-A131-B1C548AFE584}" srcOrd="3" destOrd="0" presId="urn:microsoft.com/office/officeart/2005/8/layout/list1"/>
    <dgm:cxn modelId="{4AAB3689-D803-4D06-8A99-B999F0306D3A}" type="presParOf" srcId="{F2C7EF41-6302-4AB1-8E05-5E79F88DAD31}" destId="{18247021-49F0-4790-958F-762443415259}" srcOrd="4" destOrd="0" presId="urn:microsoft.com/office/officeart/2005/8/layout/list1"/>
    <dgm:cxn modelId="{65744BDB-B7E9-4FA2-80B8-D64071D482EF}" type="presParOf" srcId="{18247021-49F0-4790-958F-762443415259}" destId="{33928A42-0CC5-4538-9E1E-44A55B6C5945}" srcOrd="0" destOrd="0" presId="urn:microsoft.com/office/officeart/2005/8/layout/list1"/>
    <dgm:cxn modelId="{634EECF7-D641-4356-B895-130980FFE12D}" type="presParOf" srcId="{18247021-49F0-4790-958F-762443415259}" destId="{7BBFCBD0-C351-461C-8890-A60F1F70557C}" srcOrd="1" destOrd="0" presId="urn:microsoft.com/office/officeart/2005/8/layout/list1"/>
    <dgm:cxn modelId="{E2669C70-042D-4A8D-965D-E8CDD7FFD7C8}" type="presParOf" srcId="{F2C7EF41-6302-4AB1-8E05-5E79F88DAD31}" destId="{D5C3D466-1727-45B4-9AAC-C4480709BCDB}" srcOrd="5" destOrd="0" presId="urn:microsoft.com/office/officeart/2005/8/layout/list1"/>
    <dgm:cxn modelId="{0B2282AD-1685-4F29-97FE-3672527CABA9}" type="presParOf" srcId="{F2C7EF41-6302-4AB1-8E05-5E79F88DAD31}" destId="{04054176-7230-4553-93EB-E2DB38AE49C4}" srcOrd="6" destOrd="0" presId="urn:microsoft.com/office/officeart/2005/8/layout/list1"/>
    <dgm:cxn modelId="{3A0BA415-79B1-4957-9569-54A5D7FAA9A5}" type="presParOf" srcId="{F2C7EF41-6302-4AB1-8E05-5E79F88DAD31}" destId="{1D129704-4ED2-4D6A-9CEF-6A6A8B552648}" srcOrd="7" destOrd="0" presId="urn:microsoft.com/office/officeart/2005/8/layout/list1"/>
    <dgm:cxn modelId="{60618451-DBFA-417B-8895-FB10B5576390}" type="presParOf" srcId="{F2C7EF41-6302-4AB1-8E05-5E79F88DAD31}" destId="{010E86C7-AD26-42BC-BD54-9FE30A54F3AB}" srcOrd="8" destOrd="0" presId="urn:microsoft.com/office/officeart/2005/8/layout/list1"/>
    <dgm:cxn modelId="{053CFF2E-1264-49E4-B478-748BEA37B116}" type="presParOf" srcId="{010E86C7-AD26-42BC-BD54-9FE30A54F3AB}" destId="{8297F23B-6E5E-4CBC-A849-B89C976E66E0}" srcOrd="0" destOrd="0" presId="urn:microsoft.com/office/officeart/2005/8/layout/list1"/>
    <dgm:cxn modelId="{BA916BCF-D54C-4787-87E3-97BE72B8ED8C}" type="presParOf" srcId="{010E86C7-AD26-42BC-BD54-9FE30A54F3AB}" destId="{9BC660B2-F580-429A-9BEC-F15C5DE11350}" srcOrd="1" destOrd="0" presId="urn:microsoft.com/office/officeart/2005/8/layout/list1"/>
    <dgm:cxn modelId="{B258D386-D4F8-48EE-85C7-D946CA5BBB1D}" type="presParOf" srcId="{F2C7EF41-6302-4AB1-8E05-5E79F88DAD31}" destId="{5728DEAA-6498-4E9A-A54B-FE23A11EC85C}" srcOrd="9" destOrd="0" presId="urn:microsoft.com/office/officeart/2005/8/layout/list1"/>
    <dgm:cxn modelId="{4B77CC81-B400-46B2-9FC7-A1519169065D}" type="presParOf" srcId="{F2C7EF41-6302-4AB1-8E05-5E79F88DAD31}" destId="{B8C39B9E-8BB0-4236-A916-0D8CAE2C4101}"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B480A1-B5F3-4657-BB8A-7FC6860ABF48}"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s-AR"/>
        </a:p>
      </dgm:t>
    </dgm:pt>
    <dgm:pt modelId="{0FF1D320-D4C0-4611-BB41-ED107F013DE4}">
      <dgm:prSet phldrT="[Texto]"/>
      <dgm:spPr/>
      <dgm:t>
        <a:bodyPr/>
        <a:lstStyle/>
        <a:p>
          <a:r>
            <a:rPr lang="es-AR" dirty="0"/>
            <a:t>Nahuel Barrios</a:t>
          </a:r>
        </a:p>
      </dgm:t>
    </dgm:pt>
    <dgm:pt modelId="{760D7528-7719-4C97-8C51-D3355F83D1E4}" type="parTrans" cxnId="{72A0B8CF-9237-488C-ACE9-53554B0B73AC}">
      <dgm:prSet/>
      <dgm:spPr/>
      <dgm:t>
        <a:bodyPr/>
        <a:lstStyle/>
        <a:p>
          <a:endParaRPr lang="es-AR"/>
        </a:p>
      </dgm:t>
    </dgm:pt>
    <dgm:pt modelId="{EAB22F29-8409-46E9-9D4B-33B126CDCE9A}" type="sibTrans" cxnId="{72A0B8CF-9237-488C-ACE9-53554B0B73AC}">
      <dgm:prSet/>
      <dgm:spPr/>
      <dgm:t>
        <a:bodyPr/>
        <a:lstStyle/>
        <a:p>
          <a:endParaRPr lang="es-AR"/>
        </a:p>
      </dgm:t>
    </dgm:pt>
    <dgm:pt modelId="{98E049FF-0130-40E2-A75F-E647DD102763}">
      <dgm:prSet phldrT="[Texto]"/>
      <dgm:spPr/>
      <dgm:t>
        <a:bodyPr/>
        <a:lstStyle/>
        <a:p>
          <a:r>
            <a:rPr lang="es-AR" dirty="0"/>
            <a:t>Emanuel González</a:t>
          </a:r>
        </a:p>
      </dgm:t>
    </dgm:pt>
    <dgm:pt modelId="{B4C8DB90-4B94-4436-BFB7-097C37E95E2C}" type="parTrans" cxnId="{B98672DA-FC4C-41DB-8AF7-CA5256AE8E6F}">
      <dgm:prSet/>
      <dgm:spPr/>
      <dgm:t>
        <a:bodyPr/>
        <a:lstStyle/>
        <a:p>
          <a:endParaRPr lang="es-AR"/>
        </a:p>
      </dgm:t>
    </dgm:pt>
    <dgm:pt modelId="{4FB904EF-FE8E-435D-A297-F7392C8AEBB4}" type="sibTrans" cxnId="{B98672DA-FC4C-41DB-8AF7-CA5256AE8E6F}">
      <dgm:prSet/>
      <dgm:spPr/>
      <dgm:t>
        <a:bodyPr/>
        <a:lstStyle/>
        <a:p>
          <a:endParaRPr lang="es-AR"/>
        </a:p>
      </dgm:t>
    </dgm:pt>
    <dgm:pt modelId="{B44E1AC5-158A-41B3-A09C-4D9BC110C814}">
      <dgm:prSet phldrT="[Texto]"/>
      <dgm:spPr/>
      <dgm:t>
        <a:bodyPr/>
        <a:lstStyle/>
        <a:p>
          <a:r>
            <a:rPr lang="es-AR" dirty="0"/>
            <a:t>Matias Romero</a:t>
          </a:r>
        </a:p>
      </dgm:t>
    </dgm:pt>
    <dgm:pt modelId="{0832B44E-F627-4870-A568-DF0D94B5A7FF}" type="parTrans" cxnId="{489692E7-7E57-430B-BA7A-F85EFFEAD042}">
      <dgm:prSet/>
      <dgm:spPr/>
      <dgm:t>
        <a:bodyPr/>
        <a:lstStyle/>
        <a:p>
          <a:endParaRPr lang="es-AR"/>
        </a:p>
      </dgm:t>
    </dgm:pt>
    <dgm:pt modelId="{07DC09FD-F496-4950-A4A0-F09F04B8564A}" type="sibTrans" cxnId="{489692E7-7E57-430B-BA7A-F85EFFEAD042}">
      <dgm:prSet/>
      <dgm:spPr/>
      <dgm:t>
        <a:bodyPr/>
        <a:lstStyle/>
        <a:p>
          <a:endParaRPr lang="es-AR"/>
        </a:p>
      </dgm:t>
    </dgm:pt>
    <dgm:pt modelId="{43A74DD1-BC73-4BD2-BFCF-F93735F365A8}" type="pres">
      <dgm:prSet presAssocID="{08B480A1-B5F3-4657-BB8A-7FC6860ABF48}" presName="Name0" presStyleCnt="0">
        <dgm:presLayoutVars>
          <dgm:chMax val="7"/>
          <dgm:chPref val="7"/>
          <dgm:dir/>
        </dgm:presLayoutVars>
      </dgm:prSet>
      <dgm:spPr/>
    </dgm:pt>
    <dgm:pt modelId="{7BBEECEF-F08D-4444-91D1-96AC2907CD4E}" type="pres">
      <dgm:prSet presAssocID="{08B480A1-B5F3-4657-BB8A-7FC6860ABF48}" presName="Name1" presStyleCnt="0"/>
      <dgm:spPr/>
    </dgm:pt>
    <dgm:pt modelId="{9276B481-0175-44C7-990C-D9C47CA9F662}" type="pres">
      <dgm:prSet presAssocID="{08B480A1-B5F3-4657-BB8A-7FC6860ABF48}" presName="cycle" presStyleCnt="0"/>
      <dgm:spPr/>
    </dgm:pt>
    <dgm:pt modelId="{718CD6EC-5410-4026-8F6A-F8CC57F94402}" type="pres">
      <dgm:prSet presAssocID="{08B480A1-B5F3-4657-BB8A-7FC6860ABF48}" presName="srcNode" presStyleLbl="node1" presStyleIdx="0" presStyleCnt="3"/>
      <dgm:spPr/>
    </dgm:pt>
    <dgm:pt modelId="{409A9ADC-3214-4CCF-BE31-1BDE532161FC}" type="pres">
      <dgm:prSet presAssocID="{08B480A1-B5F3-4657-BB8A-7FC6860ABF48}" presName="conn" presStyleLbl="parChTrans1D2" presStyleIdx="0" presStyleCnt="1"/>
      <dgm:spPr/>
    </dgm:pt>
    <dgm:pt modelId="{F573642D-1B17-4E32-9C58-0652092B3CE7}" type="pres">
      <dgm:prSet presAssocID="{08B480A1-B5F3-4657-BB8A-7FC6860ABF48}" presName="extraNode" presStyleLbl="node1" presStyleIdx="0" presStyleCnt="3"/>
      <dgm:spPr/>
    </dgm:pt>
    <dgm:pt modelId="{E57F4190-9778-4E6C-B1F8-25B74C3787E5}" type="pres">
      <dgm:prSet presAssocID="{08B480A1-B5F3-4657-BB8A-7FC6860ABF48}" presName="dstNode" presStyleLbl="node1" presStyleIdx="0" presStyleCnt="3"/>
      <dgm:spPr/>
    </dgm:pt>
    <dgm:pt modelId="{5D3618CB-35A3-4381-8ACC-1C3D5A39C9F1}" type="pres">
      <dgm:prSet presAssocID="{0FF1D320-D4C0-4611-BB41-ED107F013DE4}" presName="text_1" presStyleLbl="node1" presStyleIdx="0" presStyleCnt="3">
        <dgm:presLayoutVars>
          <dgm:bulletEnabled val="1"/>
        </dgm:presLayoutVars>
      </dgm:prSet>
      <dgm:spPr/>
    </dgm:pt>
    <dgm:pt modelId="{D75432EA-7AC8-4473-81AE-463C86D0F5F8}" type="pres">
      <dgm:prSet presAssocID="{0FF1D320-D4C0-4611-BB41-ED107F013DE4}" presName="accent_1" presStyleCnt="0"/>
      <dgm:spPr/>
    </dgm:pt>
    <dgm:pt modelId="{84891804-BD78-49D0-8813-3455DABFDADD}" type="pres">
      <dgm:prSet presAssocID="{0FF1D320-D4C0-4611-BB41-ED107F013DE4}" presName="accentRepeatNode" presStyleLbl="solidFgAcc1" presStyleIdx="0" presStyleCnt="3"/>
      <dgm:spPr/>
    </dgm:pt>
    <dgm:pt modelId="{778C483D-FCEB-4616-8410-18075A6024EA}" type="pres">
      <dgm:prSet presAssocID="{98E049FF-0130-40E2-A75F-E647DD102763}" presName="text_2" presStyleLbl="node1" presStyleIdx="1" presStyleCnt="3">
        <dgm:presLayoutVars>
          <dgm:bulletEnabled val="1"/>
        </dgm:presLayoutVars>
      </dgm:prSet>
      <dgm:spPr/>
    </dgm:pt>
    <dgm:pt modelId="{6BAF1434-434D-4365-B3C2-D53FBA6C6385}" type="pres">
      <dgm:prSet presAssocID="{98E049FF-0130-40E2-A75F-E647DD102763}" presName="accent_2" presStyleCnt="0"/>
      <dgm:spPr/>
    </dgm:pt>
    <dgm:pt modelId="{AB677BCF-5ADB-430D-A0CD-1D579F0B56C2}" type="pres">
      <dgm:prSet presAssocID="{98E049FF-0130-40E2-A75F-E647DD102763}" presName="accentRepeatNode" presStyleLbl="solidFgAcc1" presStyleIdx="1" presStyleCnt="3"/>
      <dgm:spPr/>
    </dgm:pt>
    <dgm:pt modelId="{DBCBE75D-9E9C-45A0-BEB8-D79EE8B8B74B}" type="pres">
      <dgm:prSet presAssocID="{B44E1AC5-158A-41B3-A09C-4D9BC110C814}" presName="text_3" presStyleLbl="node1" presStyleIdx="2" presStyleCnt="3">
        <dgm:presLayoutVars>
          <dgm:bulletEnabled val="1"/>
        </dgm:presLayoutVars>
      </dgm:prSet>
      <dgm:spPr/>
    </dgm:pt>
    <dgm:pt modelId="{6FF728F1-D218-4A71-8494-70F7C1968595}" type="pres">
      <dgm:prSet presAssocID="{B44E1AC5-158A-41B3-A09C-4D9BC110C814}" presName="accent_3" presStyleCnt="0"/>
      <dgm:spPr/>
    </dgm:pt>
    <dgm:pt modelId="{CDC4826E-0649-45EE-9AAF-4574B3E2788A}" type="pres">
      <dgm:prSet presAssocID="{B44E1AC5-158A-41B3-A09C-4D9BC110C814}" presName="accentRepeatNode" presStyleLbl="solidFgAcc1" presStyleIdx="2" presStyleCnt="3"/>
      <dgm:spPr/>
    </dgm:pt>
  </dgm:ptLst>
  <dgm:cxnLst>
    <dgm:cxn modelId="{CEC6A940-FC8E-4625-9D55-4C95E1E097D9}" type="presOf" srcId="{EAB22F29-8409-46E9-9D4B-33B126CDCE9A}" destId="{409A9ADC-3214-4CCF-BE31-1BDE532161FC}" srcOrd="0" destOrd="0" presId="urn:microsoft.com/office/officeart/2008/layout/VerticalCurvedList"/>
    <dgm:cxn modelId="{0B7A7B4F-8374-4CBC-8096-B543AD0E84E9}" type="presOf" srcId="{0FF1D320-D4C0-4611-BB41-ED107F013DE4}" destId="{5D3618CB-35A3-4381-8ACC-1C3D5A39C9F1}" srcOrd="0" destOrd="0" presId="urn:microsoft.com/office/officeart/2008/layout/VerticalCurvedList"/>
    <dgm:cxn modelId="{72A0B8CF-9237-488C-ACE9-53554B0B73AC}" srcId="{08B480A1-B5F3-4657-BB8A-7FC6860ABF48}" destId="{0FF1D320-D4C0-4611-BB41-ED107F013DE4}" srcOrd="0" destOrd="0" parTransId="{760D7528-7719-4C97-8C51-D3355F83D1E4}" sibTransId="{EAB22F29-8409-46E9-9D4B-33B126CDCE9A}"/>
    <dgm:cxn modelId="{BFA7E9D3-F9EB-46DE-B669-D9133D03A7C4}" type="presOf" srcId="{08B480A1-B5F3-4657-BB8A-7FC6860ABF48}" destId="{43A74DD1-BC73-4BD2-BFCF-F93735F365A8}" srcOrd="0" destOrd="0" presId="urn:microsoft.com/office/officeart/2008/layout/VerticalCurvedList"/>
    <dgm:cxn modelId="{739D64D7-6E34-4E4A-B088-727E16043F17}" type="presOf" srcId="{98E049FF-0130-40E2-A75F-E647DD102763}" destId="{778C483D-FCEB-4616-8410-18075A6024EA}" srcOrd="0" destOrd="0" presId="urn:microsoft.com/office/officeart/2008/layout/VerticalCurvedList"/>
    <dgm:cxn modelId="{B98672DA-FC4C-41DB-8AF7-CA5256AE8E6F}" srcId="{08B480A1-B5F3-4657-BB8A-7FC6860ABF48}" destId="{98E049FF-0130-40E2-A75F-E647DD102763}" srcOrd="1" destOrd="0" parTransId="{B4C8DB90-4B94-4436-BFB7-097C37E95E2C}" sibTransId="{4FB904EF-FE8E-435D-A297-F7392C8AEBB4}"/>
    <dgm:cxn modelId="{489692E7-7E57-430B-BA7A-F85EFFEAD042}" srcId="{08B480A1-B5F3-4657-BB8A-7FC6860ABF48}" destId="{B44E1AC5-158A-41B3-A09C-4D9BC110C814}" srcOrd="2" destOrd="0" parTransId="{0832B44E-F627-4870-A568-DF0D94B5A7FF}" sibTransId="{07DC09FD-F496-4950-A4A0-F09F04B8564A}"/>
    <dgm:cxn modelId="{ED2019F9-80E5-4154-B613-F857B696BBDD}" type="presOf" srcId="{B44E1AC5-158A-41B3-A09C-4D9BC110C814}" destId="{DBCBE75D-9E9C-45A0-BEB8-D79EE8B8B74B}" srcOrd="0" destOrd="0" presId="urn:microsoft.com/office/officeart/2008/layout/VerticalCurvedList"/>
    <dgm:cxn modelId="{874A6BBA-F1E8-42F6-AFD4-2D6C548A18EE}" type="presParOf" srcId="{43A74DD1-BC73-4BD2-BFCF-F93735F365A8}" destId="{7BBEECEF-F08D-4444-91D1-96AC2907CD4E}" srcOrd="0" destOrd="0" presId="urn:microsoft.com/office/officeart/2008/layout/VerticalCurvedList"/>
    <dgm:cxn modelId="{584017C9-ED10-40D6-95A8-06EA56BAE575}" type="presParOf" srcId="{7BBEECEF-F08D-4444-91D1-96AC2907CD4E}" destId="{9276B481-0175-44C7-990C-D9C47CA9F662}" srcOrd="0" destOrd="0" presId="urn:microsoft.com/office/officeart/2008/layout/VerticalCurvedList"/>
    <dgm:cxn modelId="{2109AA1C-74A4-4206-9291-B6039D7271D7}" type="presParOf" srcId="{9276B481-0175-44C7-990C-D9C47CA9F662}" destId="{718CD6EC-5410-4026-8F6A-F8CC57F94402}" srcOrd="0" destOrd="0" presId="urn:microsoft.com/office/officeart/2008/layout/VerticalCurvedList"/>
    <dgm:cxn modelId="{8D3AB914-4CE6-47D7-9315-5D873FFB33D9}" type="presParOf" srcId="{9276B481-0175-44C7-990C-D9C47CA9F662}" destId="{409A9ADC-3214-4CCF-BE31-1BDE532161FC}" srcOrd="1" destOrd="0" presId="urn:microsoft.com/office/officeart/2008/layout/VerticalCurvedList"/>
    <dgm:cxn modelId="{6114A85B-8BFF-4E65-8871-5333F4D1FA9D}" type="presParOf" srcId="{9276B481-0175-44C7-990C-D9C47CA9F662}" destId="{F573642D-1B17-4E32-9C58-0652092B3CE7}" srcOrd="2" destOrd="0" presId="urn:microsoft.com/office/officeart/2008/layout/VerticalCurvedList"/>
    <dgm:cxn modelId="{AC9F2CF0-8527-4E16-BC3D-2456FEE1F12E}" type="presParOf" srcId="{9276B481-0175-44C7-990C-D9C47CA9F662}" destId="{E57F4190-9778-4E6C-B1F8-25B74C3787E5}" srcOrd="3" destOrd="0" presId="urn:microsoft.com/office/officeart/2008/layout/VerticalCurvedList"/>
    <dgm:cxn modelId="{8C3DD4AC-7F98-4D09-A796-D6533F8BDE43}" type="presParOf" srcId="{7BBEECEF-F08D-4444-91D1-96AC2907CD4E}" destId="{5D3618CB-35A3-4381-8ACC-1C3D5A39C9F1}" srcOrd="1" destOrd="0" presId="urn:microsoft.com/office/officeart/2008/layout/VerticalCurvedList"/>
    <dgm:cxn modelId="{D4281969-F265-4917-A1F0-DC865B2321A8}" type="presParOf" srcId="{7BBEECEF-F08D-4444-91D1-96AC2907CD4E}" destId="{D75432EA-7AC8-4473-81AE-463C86D0F5F8}" srcOrd="2" destOrd="0" presId="urn:microsoft.com/office/officeart/2008/layout/VerticalCurvedList"/>
    <dgm:cxn modelId="{6721134D-33CF-4495-B5D8-D0135153891B}" type="presParOf" srcId="{D75432EA-7AC8-4473-81AE-463C86D0F5F8}" destId="{84891804-BD78-49D0-8813-3455DABFDADD}" srcOrd="0" destOrd="0" presId="urn:microsoft.com/office/officeart/2008/layout/VerticalCurvedList"/>
    <dgm:cxn modelId="{D736AFD6-C13E-4D57-89F9-9B1BA1082A9F}" type="presParOf" srcId="{7BBEECEF-F08D-4444-91D1-96AC2907CD4E}" destId="{778C483D-FCEB-4616-8410-18075A6024EA}" srcOrd="3" destOrd="0" presId="urn:microsoft.com/office/officeart/2008/layout/VerticalCurvedList"/>
    <dgm:cxn modelId="{EF1F903E-186C-4E93-9EFC-90D68500CA02}" type="presParOf" srcId="{7BBEECEF-F08D-4444-91D1-96AC2907CD4E}" destId="{6BAF1434-434D-4365-B3C2-D53FBA6C6385}" srcOrd="4" destOrd="0" presId="urn:microsoft.com/office/officeart/2008/layout/VerticalCurvedList"/>
    <dgm:cxn modelId="{DD3F1A66-5681-4612-B223-C0C2C85885B5}" type="presParOf" srcId="{6BAF1434-434D-4365-B3C2-D53FBA6C6385}" destId="{AB677BCF-5ADB-430D-A0CD-1D579F0B56C2}" srcOrd="0" destOrd="0" presId="urn:microsoft.com/office/officeart/2008/layout/VerticalCurvedList"/>
    <dgm:cxn modelId="{5DDB386F-C392-470B-BCE2-0E0B24063C7A}" type="presParOf" srcId="{7BBEECEF-F08D-4444-91D1-96AC2907CD4E}" destId="{DBCBE75D-9E9C-45A0-BEB8-D79EE8B8B74B}" srcOrd="5" destOrd="0" presId="urn:microsoft.com/office/officeart/2008/layout/VerticalCurvedList"/>
    <dgm:cxn modelId="{3B497D3A-D7EA-4B29-BBBB-F73C1F3C8E93}" type="presParOf" srcId="{7BBEECEF-F08D-4444-91D1-96AC2907CD4E}" destId="{6FF728F1-D218-4A71-8494-70F7C1968595}" srcOrd="6" destOrd="0" presId="urn:microsoft.com/office/officeart/2008/layout/VerticalCurvedList"/>
    <dgm:cxn modelId="{6A802E3E-E7B1-4364-A2CF-C945A1AF6E50}" type="presParOf" srcId="{6FF728F1-D218-4A71-8494-70F7C1968595}" destId="{CDC4826E-0649-45EE-9AAF-4574B3E2788A}"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E67C8-F655-46FB-84E8-DC3860700A1E}">
      <dsp:nvSpPr>
        <dsp:cNvPr id="0" name=""/>
        <dsp:cNvSpPr/>
      </dsp:nvSpPr>
      <dsp:spPr>
        <a:xfrm>
          <a:off x="0" y="440771"/>
          <a:ext cx="8128000" cy="10631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520700" rIns="630823" bIns="177800" numCol="1" spcCol="1270" anchor="t" anchorCtr="0">
          <a:noAutofit/>
        </a:bodyPr>
        <a:lstStyle/>
        <a:p>
          <a:pPr marL="228600" lvl="1" indent="-228600" algn="l" defTabSz="1111250">
            <a:lnSpc>
              <a:spcPct val="90000"/>
            </a:lnSpc>
            <a:spcBef>
              <a:spcPct val="0"/>
            </a:spcBef>
            <a:spcAft>
              <a:spcPct val="15000"/>
            </a:spcAft>
            <a:buChar char="•"/>
          </a:pPr>
          <a:r>
            <a:rPr lang="es-AR" sz="2500" kern="1200" dirty="0"/>
            <a:t>Crear un HOME-LOGIN-TIENDA</a:t>
          </a:r>
        </a:p>
      </dsp:txBody>
      <dsp:txXfrm>
        <a:off x="0" y="440771"/>
        <a:ext cx="8128000" cy="1063125"/>
      </dsp:txXfrm>
    </dsp:sp>
    <dsp:sp modelId="{E3983314-B8C8-47A3-B2A5-E1587F8147EE}">
      <dsp:nvSpPr>
        <dsp:cNvPr id="0" name=""/>
        <dsp:cNvSpPr/>
      </dsp:nvSpPr>
      <dsp:spPr>
        <a:xfrm>
          <a:off x="406400" y="71771"/>
          <a:ext cx="5689600" cy="73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s-AR" sz="2500" kern="1200" dirty="0"/>
            <a:t>HTML</a:t>
          </a:r>
        </a:p>
      </dsp:txBody>
      <dsp:txXfrm>
        <a:off x="442426" y="107797"/>
        <a:ext cx="5617548" cy="665948"/>
      </dsp:txXfrm>
    </dsp:sp>
    <dsp:sp modelId="{04054176-7230-4553-93EB-E2DB38AE49C4}">
      <dsp:nvSpPr>
        <dsp:cNvPr id="0" name=""/>
        <dsp:cNvSpPr/>
      </dsp:nvSpPr>
      <dsp:spPr>
        <a:xfrm>
          <a:off x="0" y="2007896"/>
          <a:ext cx="8128000" cy="1417500"/>
        </a:xfrm>
        <a:prstGeom prst="rect">
          <a:avLst/>
        </a:prstGeom>
        <a:solidFill>
          <a:schemeClr val="lt1">
            <a:alpha val="90000"/>
            <a:hueOff val="0"/>
            <a:satOff val="0"/>
            <a:lumOff val="0"/>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520700" rIns="630823" bIns="177800" numCol="1" spcCol="1270" anchor="t" anchorCtr="0">
          <a:noAutofit/>
        </a:bodyPr>
        <a:lstStyle/>
        <a:p>
          <a:pPr marL="228600" lvl="1" indent="-228600" algn="l" defTabSz="1111250">
            <a:lnSpc>
              <a:spcPct val="90000"/>
            </a:lnSpc>
            <a:spcBef>
              <a:spcPct val="0"/>
            </a:spcBef>
            <a:spcAft>
              <a:spcPct val="15000"/>
            </a:spcAft>
            <a:buChar char="•"/>
          </a:pPr>
          <a:r>
            <a:rPr lang="es-AR" sz="2500" kern="1200" dirty="0"/>
            <a:t>Lograr un aspecto similar al de la tienda conocida como </a:t>
          </a:r>
          <a:r>
            <a:rPr lang="es-AR" sz="2500" kern="1200" dirty="0" err="1"/>
            <a:t>PedidosYa</a:t>
          </a:r>
          <a:r>
            <a:rPr lang="es-AR" sz="2500" kern="1200" dirty="0"/>
            <a:t>.</a:t>
          </a:r>
        </a:p>
      </dsp:txBody>
      <dsp:txXfrm>
        <a:off x="0" y="2007896"/>
        <a:ext cx="8128000" cy="1417500"/>
      </dsp:txXfrm>
    </dsp:sp>
    <dsp:sp modelId="{7BBFCBD0-C351-461C-8890-A60F1F70557C}">
      <dsp:nvSpPr>
        <dsp:cNvPr id="0" name=""/>
        <dsp:cNvSpPr/>
      </dsp:nvSpPr>
      <dsp:spPr>
        <a:xfrm>
          <a:off x="406400" y="1638896"/>
          <a:ext cx="5689600" cy="7380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s-AR" sz="2500" kern="1200" dirty="0"/>
            <a:t>CCS</a:t>
          </a:r>
        </a:p>
      </dsp:txBody>
      <dsp:txXfrm>
        <a:off x="442426" y="1674922"/>
        <a:ext cx="5617548" cy="665948"/>
      </dsp:txXfrm>
    </dsp:sp>
    <dsp:sp modelId="{B8C39B9E-8BB0-4236-A916-0D8CAE2C4101}">
      <dsp:nvSpPr>
        <dsp:cNvPr id="0" name=""/>
        <dsp:cNvSpPr/>
      </dsp:nvSpPr>
      <dsp:spPr>
        <a:xfrm>
          <a:off x="0" y="3953993"/>
          <a:ext cx="8128000" cy="14175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0823" tIns="520700" rIns="630823" bIns="177800" numCol="1" spcCol="1270" anchor="t" anchorCtr="0">
          <a:noAutofit/>
        </a:bodyPr>
        <a:lstStyle/>
        <a:p>
          <a:pPr marL="228600" lvl="1" indent="-228600" algn="l" defTabSz="1111250">
            <a:lnSpc>
              <a:spcPct val="90000"/>
            </a:lnSpc>
            <a:spcBef>
              <a:spcPct val="0"/>
            </a:spcBef>
            <a:spcAft>
              <a:spcPct val="15000"/>
            </a:spcAft>
            <a:buChar char="•"/>
          </a:pPr>
          <a:r>
            <a:rPr lang="es-AR" sz="2500" kern="1200" dirty="0"/>
            <a:t>Lograr enlazar la Base de datos con las páginas creadas en HTML.</a:t>
          </a:r>
        </a:p>
      </dsp:txBody>
      <dsp:txXfrm>
        <a:off x="0" y="3953993"/>
        <a:ext cx="8128000" cy="1417500"/>
      </dsp:txXfrm>
    </dsp:sp>
    <dsp:sp modelId="{9BC660B2-F580-429A-9BEC-F15C5DE11350}">
      <dsp:nvSpPr>
        <dsp:cNvPr id="0" name=""/>
        <dsp:cNvSpPr/>
      </dsp:nvSpPr>
      <dsp:spPr>
        <a:xfrm>
          <a:off x="406400" y="3560396"/>
          <a:ext cx="5689600" cy="738000"/>
        </a:xfrm>
        <a:prstGeom prst="roundRect">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111250">
            <a:lnSpc>
              <a:spcPct val="90000"/>
            </a:lnSpc>
            <a:spcBef>
              <a:spcPct val="0"/>
            </a:spcBef>
            <a:spcAft>
              <a:spcPct val="35000"/>
            </a:spcAft>
            <a:buNone/>
          </a:pPr>
          <a:r>
            <a:rPr lang="es-AR" sz="2500" kern="1200" dirty="0"/>
            <a:t>JS</a:t>
          </a:r>
        </a:p>
      </dsp:txBody>
      <dsp:txXfrm>
        <a:off x="442426" y="3596422"/>
        <a:ext cx="5617548"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A9ADC-3214-4CCF-BE31-1BDE532161FC}">
      <dsp:nvSpPr>
        <dsp:cNvPr id="0" name=""/>
        <dsp:cNvSpPr/>
      </dsp:nvSpPr>
      <dsp:spPr>
        <a:xfrm>
          <a:off x="-5804175" y="-888523"/>
          <a:ext cx="6911488" cy="6911488"/>
        </a:xfrm>
        <a:prstGeom prst="blockArc">
          <a:avLst>
            <a:gd name="adj1" fmla="val 18900000"/>
            <a:gd name="adj2" fmla="val 2700000"/>
            <a:gd name="adj3" fmla="val 313"/>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3618CB-35A3-4381-8ACC-1C3D5A39C9F1}">
      <dsp:nvSpPr>
        <dsp:cNvPr id="0" name=""/>
        <dsp:cNvSpPr/>
      </dsp:nvSpPr>
      <dsp:spPr>
        <a:xfrm>
          <a:off x="712660" y="513444"/>
          <a:ext cx="6897031" cy="102688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5093" tIns="134620" rIns="134620" bIns="134620" numCol="1" spcCol="1270" anchor="ctr" anchorCtr="0">
          <a:noAutofit/>
        </a:bodyPr>
        <a:lstStyle/>
        <a:p>
          <a:pPr marL="0" lvl="0" indent="0" algn="l" defTabSz="2355850">
            <a:lnSpc>
              <a:spcPct val="90000"/>
            </a:lnSpc>
            <a:spcBef>
              <a:spcPct val="0"/>
            </a:spcBef>
            <a:spcAft>
              <a:spcPct val="35000"/>
            </a:spcAft>
            <a:buNone/>
          </a:pPr>
          <a:r>
            <a:rPr lang="es-AR" sz="5300" kern="1200" dirty="0"/>
            <a:t>Nahuel Barrios</a:t>
          </a:r>
        </a:p>
      </dsp:txBody>
      <dsp:txXfrm>
        <a:off x="712660" y="513444"/>
        <a:ext cx="6897031" cy="1026888"/>
      </dsp:txXfrm>
    </dsp:sp>
    <dsp:sp modelId="{84891804-BD78-49D0-8813-3455DABFDADD}">
      <dsp:nvSpPr>
        <dsp:cNvPr id="0" name=""/>
        <dsp:cNvSpPr/>
      </dsp:nvSpPr>
      <dsp:spPr>
        <a:xfrm>
          <a:off x="70855" y="385083"/>
          <a:ext cx="1283610" cy="1283610"/>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8C483D-FCEB-4616-8410-18075A6024EA}">
      <dsp:nvSpPr>
        <dsp:cNvPr id="0" name=""/>
        <dsp:cNvSpPr/>
      </dsp:nvSpPr>
      <dsp:spPr>
        <a:xfrm>
          <a:off x="1085934" y="2053776"/>
          <a:ext cx="6523757" cy="102688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5093" tIns="134620" rIns="134620" bIns="134620" numCol="1" spcCol="1270" anchor="ctr" anchorCtr="0">
          <a:noAutofit/>
        </a:bodyPr>
        <a:lstStyle/>
        <a:p>
          <a:pPr marL="0" lvl="0" indent="0" algn="l" defTabSz="2355850">
            <a:lnSpc>
              <a:spcPct val="90000"/>
            </a:lnSpc>
            <a:spcBef>
              <a:spcPct val="0"/>
            </a:spcBef>
            <a:spcAft>
              <a:spcPct val="35000"/>
            </a:spcAft>
            <a:buNone/>
          </a:pPr>
          <a:r>
            <a:rPr lang="es-AR" sz="5300" kern="1200" dirty="0"/>
            <a:t>Emanuel González</a:t>
          </a:r>
        </a:p>
      </dsp:txBody>
      <dsp:txXfrm>
        <a:off x="1085934" y="2053776"/>
        <a:ext cx="6523757" cy="1026888"/>
      </dsp:txXfrm>
    </dsp:sp>
    <dsp:sp modelId="{AB677BCF-5ADB-430D-A0CD-1D579F0B56C2}">
      <dsp:nvSpPr>
        <dsp:cNvPr id="0" name=""/>
        <dsp:cNvSpPr/>
      </dsp:nvSpPr>
      <dsp:spPr>
        <a:xfrm>
          <a:off x="444129" y="1925415"/>
          <a:ext cx="1283610" cy="1283610"/>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CBE75D-9E9C-45A0-BEB8-D79EE8B8B74B}">
      <dsp:nvSpPr>
        <dsp:cNvPr id="0" name=""/>
        <dsp:cNvSpPr/>
      </dsp:nvSpPr>
      <dsp:spPr>
        <a:xfrm>
          <a:off x="712660" y="3594108"/>
          <a:ext cx="6897031" cy="102688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5093" tIns="134620" rIns="134620" bIns="134620" numCol="1" spcCol="1270" anchor="ctr" anchorCtr="0">
          <a:noAutofit/>
        </a:bodyPr>
        <a:lstStyle/>
        <a:p>
          <a:pPr marL="0" lvl="0" indent="0" algn="l" defTabSz="2355850">
            <a:lnSpc>
              <a:spcPct val="90000"/>
            </a:lnSpc>
            <a:spcBef>
              <a:spcPct val="0"/>
            </a:spcBef>
            <a:spcAft>
              <a:spcPct val="35000"/>
            </a:spcAft>
            <a:buNone/>
          </a:pPr>
          <a:r>
            <a:rPr lang="es-AR" sz="5300" kern="1200" dirty="0"/>
            <a:t>Matias Romero</a:t>
          </a:r>
        </a:p>
      </dsp:txBody>
      <dsp:txXfrm>
        <a:off x="712660" y="3594108"/>
        <a:ext cx="6897031" cy="1026888"/>
      </dsp:txXfrm>
    </dsp:sp>
    <dsp:sp modelId="{CDC4826E-0649-45EE-9AAF-4574B3E2788A}">
      <dsp:nvSpPr>
        <dsp:cNvPr id="0" name=""/>
        <dsp:cNvSpPr/>
      </dsp:nvSpPr>
      <dsp:spPr>
        <a:xfrm>
          <a:off x="70855" y="3465747"/>
          <a:ext cx="1283610" cy="1283610"/>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1E1F24-1922-1D56-450D-B3D5852DCC8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451EFF0B-7DAF-50E2-DEBD-0989915256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CCA52083-E3A5-9071-9FED-827C21DA9BEA}"/>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5" name="Marcador de pie de página 4">
            <a:extLst>
              <a:ext uri="{FF2B5EF4-FFF2-40B4-BE49-F238E27FC236}">
                <a16:creationId xmlns:a16="http://schemas.microsoft.com/office/drawing/2014/main" id="{DAC5848B-7503-B8EF-5FA3-EE95425AE0F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5E1F130-B125-4A09-32A0-3DD205143EEF}"/>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34946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1B2708-85B3-DA43-F1D8-570CFA62036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BD88E64E-EEAB-1421-815E-0722F77C0F2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9D3263CE-2657-77FE-5B63-917A02E22F9B}"/>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5" name="Marcador de pie de página 4">
            <a:extLst>
              <a:ext uri="{FF2B5EF4-FFF2-40B4-BE49-F238E27FC236}">
                <a16:creationId xmlns:a16="http://schemas.microsoft.com/office/drawing/2014/main" id="{E6AA75E3-6210-AC3F-64B5-368BF4D1DE8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2AF0B135-D7BE-1C55-51F2-52ED781C5828}"/>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2558213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989EDDD-42A8-8FEF-D32A-94CD8B5CA47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8D30EF1-82C2-1D24-A5DE-C990FA3EC6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CADD40B5-117D-09AE-1369-2D2AA9CE0EEB}"/>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5" name="Marcador de pie de página 4">
            <a:extLst>
              <a:ext uri="{FF2B5EF4-FFF2-40B4-BE49-F238E27FC236}">
                <a16:creationId xmlns:a16="http://schemas.microsoft.com/office/drawing/2014/main" id="{E20D7820-E91B-8572-E524-E8645903642B}"/>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65B8CA3-8D81-BF57-60B7-E67FCAFB9FCD}"/>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789411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2FAC7-662F-4073-1564-F75E53001515}"/>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5ADD60F7-86EA-0434-7B38-39B109013A1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129EB6BC-1558-8CC6-3E7A-82042E2ADF01}"/>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5" name="Marcador de pie de página 4">
            <a:extLst>
              <a:ext uri="{FF2B5EF4-FFF2-40B4-BE49-F238E27FC236}">
                <a16:creationId xmlns:a16="http://schemas.microsoft.com/office/drawing/2014/main" id="{47BD66B2-82C1-3D88-3F1F-8D2615BE75D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A1E9CDD0-F828-CADF-07DB-AEC19A4F920E}"/>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1796541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60056-D31E-B460-13D1-3693065F7D8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A8E05CA-979A-6B76-E809-E0E1DF496E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69B8816-D06E-B712-D1D0-331CBFBF2570}"/>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5" name="Marcador de pie de página 4">
            <a:extLst>
              <a:ext uri="{FF2B5EF4-FFF2-40B4-BE49-F238E27FC236}">
                <a16:creationId xmlns:a16="http://schemas.microsoft.com/office/drawing/2014/main" id="{B1496E74-3584-9EBB-2570-1F3EF28DEFA8}"/>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4FB1FCD5-AE62-E579-3BF9-7B038E9952A2}"/>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1531669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AC601B-40D1-C43C-B78D-1C98016AA2CA}"/>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96FD97DA-8465-DEF6-1EE4-0A38146D706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97C10860-EB7E-3CF1-6FCD-5D7F0ABED7A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E8EE25DB-A68B-1667-E515-E39ADDBCB2C2}"/>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6" name="Marcador de pie de página 5">
            <a:extLst>
              <a:ext uri="{FF2B5EF4-FFF2-40B4-BE49-F238E27FC236}">
                <a16:creationId xmlns:a16="http://schemas.microsoft.com/office/drawing/2014/main" id="{62C3F6EB-FD9C-3399-68FD-DEA2A8B7391A}"/>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3F494115-5DF2-369D-93C6-C8D470979995}"/>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624481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13697C-9EE7-4EB3-2217-424C5595729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EBCF8D9-84A4-3D1B-1712-E87F5DC392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88E902F-4305-56FE-D26A-DDCF489E837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55BF1A98-10AB-A1AE-E78A-8CDEF3A9BC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AB2BEC3-DB41-559B-6EF3-0F6C537C3EBC}"/>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C89175D7-021B-3D21-678C-117DD5685A5E}"/>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8" name="Marcador de pie de página 7">
            <a:extLst>
              <a:ext uri="{FF2B5EF4-FFF2-40B4-BE49-F238E27FC236}">
                <a16:creationId xmlns:a16="http://schemas.microsoft.com/office/drawing/2014/main" id="{C08668AC-C60A-F271-1F68-4BD5955333D2}"/>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44B7B525-81F7-DCCE-E05B-DD123D596C36}"/>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1874032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81FDBC-027A-4B4F-BF55-9E4E6D5AD9DE}"/>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3FFE06C2-F4E7-647D-1404-604530148A94}"/>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4" name="Marcador de pie de página 3">
            <a:extLst>
              <a:ext uri="{FF2B5EF4-FFF2-40B4-BE49-F238E27FC236}">
                <a16:creationId xmlns:a16="http://schemas.microsoft.com/office/drawing/2014/main" id="{F13C749F-FDAE-D748-331F-8E7CC494673C}"/>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291579F1-041B-A701-6237-A87A28EED868}"/>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917661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08DFE5-8845-4925-75BF-88BA1D30BC9C}"/>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3" name="Marcador de pie de página 2">
            <a:extLst>
              <a:ext uri="{FF2B5EF4-FFF2-40B4-BE49-F238E27FC236}">
                <a16:creationId xmlns:a16="http://schemas.microsoft.com/office/drawing/2014/main" id="{6E52007D-C908-4362-A4DE-C1A9DA5B0AEA}"/>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2C9C2B98-5456-A398-3FE9-F722E12B150B}"/>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7027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004B0F-274F-EE17-8E34-6E481D9B889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5CADBB6-A2B6-58AA-FD34-9B5D138DE0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77FA224B-503E-C5A0-7FDF-6FAE9A6561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4FA4DA2-4705-CBB8-5B4F-95EE3F2AD16C}"/>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6" name="Marcador de pie de página 5">
            <a:extLst>
              <a:ext uri="{FF2B5EF4-FFF2-40B4-BE49-F238E27FC236}">
                <a16:creationId xmlns:a16="http://schemas.microsoft.com/office/drawing/2014/main" id="{F55BA154-21A3-E075-ABB0-4B9A4F6D4E11}"/>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31BCB4B-C8C9-306D-76E1-E69FD4302D63}"/>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110003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41EA8B-A697-B4E7-B8A6-108D98024EC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DD97AC45-8971-A152-4F6A-DBCD7AA0B7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6E6B0291-D5F4-0287-543C-CC2C3E5E1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92D2F8B-A1AA-FE77-626C-D50C28ADF292}"/>
              </a:ext>
            </a:extLst>
          </p:cNvPr>
          <p:cNvSpPr>
            <a:spLocks noGrp="1"/>
          </p:cNvSpPr>
          <p:nvPr>
            <p:ph type="dt" sz="half" idx="10"/>
          </p:nvPr>
        </p:nvSpPr>
        <p:spPr/>
        <p:txBody>
          <a:bodyPr/>
          <a:lstStyle/>
          <a:p>
            <a:fld id="{04BC2CB1-37B2-4A3B-AE1A-8DD7D3C1324D}" type="datetimeFigureOut">
              <a:rPr lang="es-AR" smtClean="0"/>
              <a:t>28/11/2022</a:t>
            </a:fld>
            <a:endParaRPr lang="es-AR"/>
          </a:p>
        </p:txBody>
      </p:sp>
      <p:sp>
        <p:nvSpPr>
          <p:cNvPr id="6" name="Marcador de pie de página 5">
            <a:extLst>
              <a:ext uri="{FF2B5EF4-FFF2-40B4-BE49-F238E27FC236}">
                <a16:creationId xmlns:a16="http://schemas.microsoft.com/office/drawing/2014/main" id="{A4822CBA-373E-09F6-0601-7196D3A7F390}"/>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D784A71-FA2B-92E5-A714-22F5334C51CD}"/>
              </a:ext>
            </a:extLst>
          </p:cNvPr>
          <p:cNvSpPr>
            <a:spLocks noGrp="1"/>
          </p:cNvSpPr>
          <p:nvPr>
            <p:ph type="sldNum" sz="quarter" idx="12"/>
          </p:nvPr>
        </p:nvSpPr>
        <p:spPr/>
        <p:txBody>
          <a:bodyPr/>
          <a:lstStyle/>
          <a:p>
            <a:fld id="{DF02BBA0-E839-4363-B392-7D305F1C65A2}" type="slidenum">
              <a:rPr lang="es-AR" smtClean="0"/>
              <a:t>‹Nº›</a:t>
            </a:fld>
            <a:endParaRPr lang="es-AR"/>
          </a:p>
        </p:txBody>
      </p:sp>
    </p:spTree>
    <p:extLst>
      <p:ext uri="{BB962C8B-B14F-4D97-AF65-F5344CB8AC3E}">
        <p14:creationId xmlns:p14="http://schemas.microsoft.com/office/powerpoint/2010/main" val="318215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E290752C-12E3-96A1-8D8B-A6CDE2493C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BE6152C-C02A-C701-1AD3-1EAC344C15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DBB9AB2C-CF72-6CC1-BC4B-43AA8480BE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C2CB1-37B2-4A3B-AE1A-8DD7D3C1324D}" type="datetimeFigureOut">
              <a:rPr lang="es-AR" smtClean="0"/>
              <a:t>28/11/2022</a:t>
            </a:fld>
            <a:endParaRPr lang="es-AR"/>
          </a:p>
        </p:txBody>
      </p:sp>
      <p:sp>
        <p:nvSpPr>
          <p:cNvPr id="5" name="Marcador de pie de página 4">
            <a:extLst>
              <a:ext uri="{FF2B5EF4-FFF2-40B4-BE49-F238E27FC236}">
                <a16:creationId xmlns:a16="http://schemas.microsoft.com/office/drawing/2014/main" id="{EEDFFCED-C047-9DD5-E3D3-73CD48B27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A4BD03E1-6745-9623-F3BD-11E1AB265A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02BBA0-E839-4363-B392-7D305F1C65A2}" type="slidenum">
              <a:rPr lang="es-AR" smtClean="0"/>
              <a:t>‹Nº›</a:t>
            </a:fld>
            <a:endParaRPr lang="es-AR"/>
          </a:p>
        </p:txBody>
      </p:sp>
    </p:spTree>
    <p:extLst>
      <p:ext uri="{BB962C8B-B14F-4D97-AF65-F5344CB8AC3E}">
        <p14:creationId xmlns:p14="http://schemas.microsoft.com/office/powerpoint/2010/main" val="25107050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slide" Target="slide11.xml"/><Relationship Id="rId2" Type="http://schemas.openxmlformats.org/officeDocument/2006/relationships/slide" Target="slide18.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microsoft.com/office/2007/relationships/hdphoto" Target="../media/hdphoto2.wdp"/><Relationship Id="rId7" Type="http://schemas.openxmlformats.org/officeDocument/2006/relationships/image" Target="../media/image9.png"/><Relationship Id="rId12" Type="http://schemas.openxmlformats.org/officeDocument/2006/relationships/image" Target="../media/image15.png"/><Relationship Id="rId17" Type="http://schemas.openxmlformats.org/officeDocument/2006/relationships/image" Target="../media/image18.png"/><Relationship Id="rId2" Type="http://schemas.openxmlformats.org/officeDocument/2006/relationships/image" Target="../media/image6.png"/><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4.svg"/><Relationship Id="rId4" Type="http://schemas.openxmlformats.org/officeDocument/2006/relationships/diagramData" Target="../diagrams/data1.xml"/><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microsoft.com/office/2007/relationships/hdphoto" Target="../media/hdphoto2.wdp"/><Relationship Id="rId7" Type="http://schemas.openxmlformats.org/officeDocument/2006/relationships/diagramLayout" Target="../diagrams/layout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Data" Target="../diagrams/data2.xml"/><Relationship Id="rId5" Type="http://schemas.openxmlformats.org/officeDocument/2006/relationships/image" Target="../media/image21.svg"/><Relationship Id="rId10" Type="http://schemas.microsoft.com/office/2007/relationships/diagramDrawing" Target="../diagrams/drawing2.xml"/><Relationship Id="rId4" Type="http://schemas.openxmlformats.org/officeDocument/2006/relationships/image" Target="../media/image20.png"/><Relationship Id="rId9" Type="http://schemas.openxmlformats.org/officeDocument/2006/relationships/diagramColors" Target="../diagrams/colors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3.png"/><Relationship Id="rId3" Type="http://schemas.microsoft.com/office/2007/relationships/hdphoto" Target="../media/hdphoto2.wdp"/><Relationship Id="rId12" Type="http://schemas.openxmlformats.org/officeDocument/2006/relationships/slide" Target="slide10.xml"/><Relationship Id="rId2" Type="http://schemas.openxmlformats.org/officeDocument/2006/relationships/image" Target="../media/image6.png"/><Relationship Id="rId16" Type="http://schemas.openxmlformats.org/officeDocument/2006/relationships/image" Target="../media/image24.png"/><Relationship Id="rId1" Type="http://schemas.openxmlformats.org/officeDocument/2006/relationships/slideLayout" Target="../slideLayouts/slideLayout7.xml"/><Relationship Id="rId11" Type="http://schemas.openxmlformats.org/officeDocument/2006/relationships/image" Target="../media/image23.png"/><Relationship Id="rId15" Type="http://schemas.openxmlformats.org/officeDocument/2006/relationships/slide" Target="slide1.xml"/><Relationship Id="rId10" Type="http://schemas.openxmlformats.org/officeDocument/2006/relationships/image" Target="../media/image18.png"/><Relationship Id="rId4" Type="http://schemas.openxmlformats.org/officeDocument/2006/relationships/image" Target="../media/image22.png"/><Relationship Id="rId9" Type="http://schemas.openxmlformats.org/officeDocument/2006/relationships/image" Target="../media/image18.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2.wdp"/><Relationship Id="rId7"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n 4" descr="Imagen que contiene exterior, papalote, vuelo, hombre">
            <a:hlinkClick r:id="rId2" action="ppaction://hlinksldjump"/>
            <a:extLst>
              <a:ext uri="{FF2B5EF4-FFF2-40B4-BE49-F238E27FC236}">
                <a16:creationId xmlns:a16="http://schemas.microsoft.com/office/drawing/2014/main" id="{AD1952DD-15B3-839E-46A1-2C63FC31BBE4}"/>
              </a:ext>
            </a:extLst>
          </p:cNvPr>
          <p:cNvPicPr>
            <a:picLocks noChangeAspect="1"/>
          </p:cNvPicPr>
          <p:nvPr/>
        </p:nvPicPr>
        <p:blipFill rotWithShape="1">
          <a:blip r:embed="rId3">
            <a:alphaModFix amt="78000"/>
            <a:extLst>
              <a:ext uri="{BEBA8EAE-BF5A-486C-A8C5-ECC9F3942E4B}">
                <a14:imgProps xmlns:a14="http://schemas.microsoft.com/office/drawing/2010/main">
                  <a14:imgLayer r:embed="rId4">
                    <a14:imgEffect>
                      <a14:sharpenSoften amount="-3000"/>
                    </a14:imgEffect>
                    <a14:imgEffect>
                      <a14:brightnessContrast bright="-18000"/>
                    </a14:imgEffect>
                  </a14:imgLayer>
                </a14:imgProps>
              </a:ext>
              <a:ext uri="{28A0092B-C50C-407E-A947-70E740481C1C}">
                <a14:useLocalDpi xmlns:a14="http://schemas.microsoft.com/office/drawing/2010/main" val="0"/>
              </a:ext>
            </a:extLst>
          </a:blip>
          <a:srcRect t="461"/>
          <a:stretch/>
        </p:blipFill>
        <p:spPr>
          <a:xfrm>
            <a:off x="-1504" y="0"/>
            <a:ext cx="12191980" cy="6856718"/>
          </a:xfrm>
          <a:prstGeom prst="rect">
            <a:avLst/>
          </a:prstGeom>
          <a:gradFill>
            <a:gsLst>
              <a:gs pos="42000">
                <a:schemeClr val="tx1">
                  <a:alpha val="6700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p:spPr>
      </p:pic>
      <p:sp>
        <p:nvSpPr>
          <p:cNvPr id="6" name="Hexágono 5">
            <a:extLst>
              <a:ext uri="{FF2B5EF4-FFF2-40B4-BE49-F238E27FC236}">
                <a16:creationId xmlns:a16="http://schemas.microsoft.com/office/drawing/2014/main" id="{2109786D-4035-374A-D6B3-A45BDE692355}"/>
              </a:ext>
            </a:extLst>
          </p:cNvPr>
          <p:cNvSpPr/>
          <p:nvPr/>
        </p:nvSpPr>
        <p:spPr>
          <a:xfrm>
            <a:off x="2334550" y="3307469"/>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2" name="Hexágono 11">
            <a:extLst>
              <a:ext uri="{FF2B5EF4-FFF2-40B4-BE49-F238E27FC236}">
                <a16:creationId xmlns:a16="http://schemas.microsoft.com/office/drawing/2014/main" id="{4454040C-A6F3-2938-EE6C-1D374CF48982}"/>
              </a:ext>
            </a:extLst>
          </p:cNvPr>
          <p:cNvSpPr/>
          <p:nvPr/>
        </p:nvSpPr>
        <p:spPr>
          <a:xfrm>
            <a:off x="3536944" y="3990541"/>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Hexágono 13">
            <a:extLst>
              <a:ext uri="{FF2B5EF4-FFF2-40B4-BE49-F238E27FC236}">
                <a16:creationId xmlns:a16="http://schemas.microsoft.com/office/drawing/2014/main" id="{FDA0D03F-AE13-BFC4-2997-32D9E0D83348}"/>
              </a:ext>
            </a:extLst>
          </p:cNvPr>
          <p:cNvSpPr/>
          <p:nvPr/>
        </p:nvSpPr>
        <p:spPr>
          <a:xfrm>
            <a:off x="3516687" y="2538461"/>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Hexágono 14">
            <a:extLst>
              <a:ext uri="{FF2B5EF4-FFF2-40B4-BE49-F238E27FC236}">
                <a16:creationId xmlns:a16="http://schemas.microsoft.com/office/drawing/2014/main" id="{5AB562CD-3E1F-B8E7-AA61-1717FDD90E5A}"/>
              </a:ext>
            </a:extLst>
          </p:cNvPr>
          <p:cNvSpPr/>
          <p:nvPr/>
        </p:nvSpPr>
        <p:spPr>
          <a:xfrm>
            <a:off x="2299756" y="360112"/>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6" name="Hexágono 15">
            <a:extLst>
              <a:ext uri="{FF2B5EF4-FFF2-40B4-BE49-F238E27FC236}">
                <a16:creationId xmlns:a16="http://schemas.microsoft.com/office/drawing/2014/main" id="{5B0A45C0-4477-A9A3-590D-C49FCF5E6B6B}"/>
              </a:ext>
            </a:extLst>
          </p:cNvPr>
          <p:cNvSpPr/>
          <p:nvPr/>
        </p:nvSpPr>
        <p:spPr>
          <a:xfrm>
            <a:off x="1109689" y="2565923"/>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7" name="Hexágono 16">
            <a:extLst>
              <a:ext uri="{FF2B5EF4-FFF2-40B4-BE49-F238E27FC236}">
                <a16:creationId xmlns:a16="http://schemas.microsoft.com/office/drawing/2014/main" id="{F7872F81-0ED9-6BBC-6DB4-AF630D5E6C24}"/>
              </a:ext>
            </a:extLst>
          </p:cNvPr>
          <p:cNvSpPr/>
          <p:nvPr/>
        </p:nvSpPr>
        <p:spPr>
          <a:xfrm>
            <a:off x="2319341" y="4758522"/>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8" name="Hexágono 17">
            <a:extLst>
              <a:ext uri="{FF2B5EF4-FFF2-40B4-BE49-F238E27FC236}">
                <a16:creationId xmlns:a16="http://schemas.microsoft.com/office/drawing/2014/main" id="{4DAACD1A-27AB-474B-7122-DB2FB5AA71DD}"/>
              </a:ext>
            </a:extLst>
          </p:cNvPr>
          <p:cNvSpPr/>
          <p:nvPr/>
        </p:nvSpPr>
        <p:spPr>
          <a:xfrm>
            <a:off x="4754547" y="4758522"/>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Rectángulo 18">
            <a:extLst>
              <a:ext uri="{FF2B5EF4-FFF2-40B4-BE49-F238E27FC236}">
                <a16:creationId xmlns:a16="http://schemas.microsoft.com/office/drawing/2014/main" id="{8933D1D5-641E-6390-8742-59D58BE0A8BF}"/>
              </a:ext>
            </a:extLst>
          </p:cNvPr>
          <p:cNvSpPr/>
          <p:nvPr/>
        </p:nvSpPr>
        <p:spPr>
          <a:xfrm>
            <a:off x="6189320" y="440809"/>
            <a:ext cx="5917004" cy="923330"/>
          </a:xfrm>
          <a:prstGeom prst="rect">
            <a:avLst/>
          </a:prstGeom>
          <a:noFill/>
          <a:ln>
            <a:noFill/>
          </a:ln>
          <a:effectLst>
            <a:softEdge rad="0"/>
          </a:effectLst>
          <a:scene3d>
            <a:camera prst="orthographicFront">
              <a:rot lat="0" lon="21594000" rev="0"/>
            </a:camera>
            <a:lightRig rig="threePt" dir="t"/>
          </a:scene3d>
        </p:spPr>
        <p:txBody>
          <a:bodyPr wrap="none" lIns="91440" tIns="45720" rIns="91440" bIns="45720">
            <a:spAutoFit/>
          </a:bodyPr>
          <a:lstStyle/>
          <a:p>
            <a:pPr algn="ctr"/>
            <a:r>
              <a:rPr lang="es-ES" sz="5400" b="1" i="1" cap="none" spc="0"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Comic Sans MS" panose="030F0702030302020204" pitchFamily="66" charset="0"/>
              </a:rPr>
              <a:t>Proyecto FINAL</a:t>
            </a:r>
            <a:r>
              <a:rPr lang="es-ES" sz="5400" b="1" i="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omic Sans MS" panose="030F0702030302020204" pitchFamily="66" charset="0"/>
              </a:rPr>
              <a:t> </a:t>
            </a:r>
          </a:p>
        </p:txBody>
      </p:sp>
      <mc:AlternateContent xmlns:mc="http://schemas.openxmlformats.org/markup-compatibility/2006" xmlns:pslz="http://schemas.microsoft.com/office/powerpoint/2016/slidezoom">
        <mc:Choice Requires="pslz">
          <p:graphicFrame>
            <p:nvGraphicFramePr>
              <p:cNvPr id="39" name="Vista general de diapositiva 38">
                <a:extLst>
                  <a:ext uri="{FF2B5EF4-FFF2-40B4-BE49-F238E27FC236}">
                    <a16:creationId xmlns:a16="http://schemas.microsoft.com/office/drawing/2014/main" id="{8AF7A979-B42D-2398-C231-05D030CB487F}"/>
                  </a:ext>
                </a:extLst>
              </p:cNvPr>
              <p:cNvGraphicFramePr>
                <a:graphicFrameLocks noChangeAspect="1"/>
              </p:cNvGraphicFramePr>
              <p:nvPr>
                <p:extLst>
                  <p:ext uri="{D42A27DB-BD31-4B8C-83A1-F6EECF244321}">
                    <p14:modId xmlns:p14="http://schemas.microsoft.com/office/powerpoint/2010/main" val="578593326"/>
                  </p:ext>
                </p:extLst>
              </p:nvPr>
            </p:nvGraphicFramePr>
            <p:xfrm>
              <a:off x="2254422" y="1783438"/>
              <a:ext cx="1512195" cy="1524032"/>
            </p:xfrm>
            <a:graphic>
              <a:graphicData uri="http://schemas.microsoft.com/office/powerpoint/2016/slidezoom">
                <pslz:sldZm>
                  <pslz:sldZmObj sldId="257" cId="2743190813">
                    <pslz:zmPr id="{813F81FD-7BC4-4FAC-A4BC-751D194E923B}" imageType="cover" transitionDur="1000" showBg="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512195" cy="1524032"/>
                        </a:xfrm>
                        <a:prstGeom prst="rect">
                          <a:avLst/>
                        </a:prstGeom>
                      </p166:spPr>
                    </pslz:zmPr>
                  </pslz:sldZmObj>
                </pslz:sldZm>
              </a:graphicData>
            </a:graphic>
          </p:graphicFrame>
        </mc:Choice>
        <mc:Fallback xmlns="">
          <p:pic>
            <p:nvPicPr>
              <p:cNvPr id="39" name="Vista general de diapositiva 38">
                <a:extLst>
                  <a:ext uri="{FF2B5EF4-FFF2-40B4-BE49-F238E27FC236}">
                    <a16:creationId xmlns:a16="http://schemas.microsoft.com/office/drawing/2014/main" id="{8AF7A979-B42D-2398-C231-05D030CB487F}"/>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2254422" y="1783438"/>
                <a:ext cx="1512195" cy="152403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47" name="Vista general de diapositiva 46">
                <a:extLst>
                  <a:ext uri="{FF2B5EF4-FFF2-40B4-BE49-F238E27FC236}">
                    <a16:creationId xmlns:a16="http://schemas.microsoft.com/office/drawing/2014/main" id="{8F63E499-276C-DEBF-60AC-A3E76B13BB0F}"/>
                  </a:ext>
                </a:extLst>
              </p:cNvPr>
              <p:cNvGraphicFramePr>
                <a:graphicFrameLocks noChangeAspect="1"/>
              </p:cNvGraphicFramePr>
              <p:nvPr>
                <p:extLst>
                  <p:ext uri="{D42A27DB-BD31-4B8C-83A1-F6EECF244321}">
                    <p14:modId xmlns:p14="http://schemas.microsoft.com/office/powerpoint/2010/main" val="3436034162"/>
                  </p:ext>
                </p:extLst>
              </p:nvPr>
            </p:nvGraphicFramePr>
            <p:xfrm>
              <a:off x="3481705" y="1095479"/>
              <a:ext cx="1502031" cy="1714500"/>
            </p:xfrm>
            <a:graphic>
              <a:graphicData uri="http://schemas.microsoft.com/office/powerpoint/2016/slidezoom">
                <pslz:sldZm>
                  <pslz:sldZmObj sldId="261" cId="2903795214">
                    <pslz:zmPr id="{45D9EB5E-AE8A-48AF-A549-133F94DBC4F6}" imageType="cover" transitionDur="1000" showBg="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502031" cy="1714500"/>
                        </a:xfrm>
                        <a:prstGeom prst="rect">
                          <a:avLst/>
                        </a:prstGeom>
                      </p166:spPr>
                    </pslz:zmPr>
                  </pslz:sldZmObj>
                </pslz:sldZm>
              </a:graphicData>
            </a:graphic>
          </p:graphicFrame>
        </mc:Choice>
        <mc:Fallback xmlns="">
          <p:pic>
            <p:nvPicPr>
              <p:cNvPr id="47" name="Vista general de diapositiva 46">
                <a:extLst>
                  <a:ext uri="{FF2B5EF4-FFF2-40B4-BE49-F238E27FC236}">
                    <a16:creationId xmlns:a16="http://schemas.microsoft.com/office/drawing/2014/main" id="{8F63E499-276C-DEBF-60AC-A3E76B13BB0F}"/>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3481705" y="1095479"/>
                <a:ext cx="1502031" cy="171450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2" name="Vista general de diapositiva 51">
                <a:extLst>
                  <a:ext uri="{FF2B5EF4-FFF2-40B4-BE49-F238E27FC236}">
                    <a16:creationId xmlns:a16="http://schemas.microsoft.com/office/drawing/2014/main" id="{1AA688FA-A838-5929-69CE-A7074CE32BA7}"/>
                  </a:ext>
                </a:extLst>
              </p:cNvPr>
              <p:cNvGraphicFramePr>
                <a:graphicFrameLocks noChangeAspect="1"/>
              </p:cNvGraphicFramePr>
              <p:nvPr>
                <p:extLst>
                  <p:ext uri="{D42A27DB-BD31-4B8C-83A1-F6EECF244321}">
                    <p14:modId xmlns:p14="http://schemas.microsoft.com/office/powerpoint/2010/main" val="2455969411"/>
                  </p:ext>
                </p:extLst>
              </p:nvPr>
            </p:nvGraphicFramePr>
            <p:xfrm>
              <a:off x="4726928" y="1830312"/>
              <a:ext cx="1408073" cy="1524033"/>
            </p:xfrm>
            <a:graphic>
              <a:graphicData uri="http://schemas.microsoft.com/office/powerpoint/2016/slidezoom">
                <pslz:sldZm>
                  <pslz:sldZmObj sldId="262" cId="397120386">
                    <pslz:zmPr id="{1F74200D-D450-4F95-A6E3-A2469AC40FF2}"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408073" cy="1524033"/>
                        </a:xfrm>
                        <a:prstGeom prst="rect">
                          <a:avLst/>
                        </a:prstGeom>
                      </p166:spPr>
                    </pslz:zmPr>
                  </pslz:sldZmObj>
                </pslz:sldZm>
              </a:graphicData>
            </a:graphic>
          </p:graphicFrame>
        </mc:Choice>
        <mc:Fallback xmlns="">
          <p:pic>
            <p:nvPicPr>
              <p:cNvPr id="52" name="Vista general de diapositiva 51">
                <a:extLst>
                  <a:ext uri="{FF2B5EF4-FFF2-40B4-BE49-F238E27FC236}">
                    <a16:creationId xmlns:a16="http://schemas.microsoft.com/office/drawing/2014/main" id="{1AA688FA-A838-5929-69CE-A7074CE32BA7}"/>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4726928" y="1830312"/>
                <a:ext cx="1408073" cy="1524033"/>
              </a:xfrm>
              <a:prstGeom prst="rect">
                <a:avLst/>
              </a:prstGeom>
            </p:spPr>
          </p:pic>
        </mc:Fallback>
      </mc:AlternateContent>
      <p:sp>
        <p:nvSpPr>
          <p:cNvPr id="3" name="Hexágono 2">
            <a:extLst>
              <a:ext uri="{FF2B5EF4-FFF2-40B4-BE49-F238E27FC236}">
                <a16:creationId xmlns:a16="http://schemas.microsoft.com/office/drawing/2014/main" id="{2C812D19-236B-5D49-B688-CB87D4683E5F}"/>
              </a:ext>
            </a:extLst>
          </p:cNvPr>
          <p:cNvSpPr/>
          <p:nvPr/>
        </p:nvSpPr>
        <p:spPr>
          <a:xfrm>
            <a:off x="6185383" y="2716954"/>
            <a:ext cx="1395663" cy="1331495"/>
          </a:xfrm>
          <a:prstGeom prst="hexagon">
            <a:avLst>
              <a:gd name="adj" fmla="val 23795"/>
              <a:gd name="vf" fmla="val 115470"/>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Botón de acción: ir hacia delante o siguiente 3">
            <a:hlinkClick r:id="" action="ppaction://hlinkshowjump?jump=lastslide" highlightClick="1"/>
            <a:extLst>
              <a:ext uri="{FF2B5EF4-FFF2-40B4-BE49-F238E27FC236}">
                <a16:creationId xmlns:a16="http://schemas.microsoft.com/office/drawing/2014/main" id="{A4740941-0742-FB52-D368-740D43F42CB0}"/>
              </a:ext>
            </a:extLst>
          </p:cNvPr>
          <p:cNvSpPr/>
          <p:nvPr/>
        </p:nvSpPr>
        <p:spPr>
          <a:xfrm>
            <a:off x="3888326" y="2867459"/>
            <a:ext cx="652383" cy="697543"/>
          </a:xfrm>
          <a:prstGeom prst="actionButtonForwardNex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mc:Choice xmlns:pslz="http://schemas.microsoft.com/office/powerpoint/2016/slidezoom" Requires="pslz">
          <p:graphicFrame>
            <p:nvGraphicFramePr>
              <p:cNvPr id="21" name="Vista general de diapositiva 20">
                <a:extLst>
                  <a:ext uri="{FF2B5EF4-FFF2-40B4-BE49-F238E27FC236}">
                    <a16:creationId xmlns:a16="http://schemas.microsoft.com/office/drawing/2014/main" id="{E6A0183B-0A72-8553-BC35-C980CF6D5A55}"/>
                  </a:ext>
                </a:extLst>
              </p:cNvPr>
              <p:cNvGraphicFramePr>
                <a:graphicFrameLocks noChangeAspect="1"/>
              </p:cNvGraphicFramePr>
              <p:nvPr>
                <p:extLst>
                  <p:ext uri="{D42A27DB-BD31-4B8C-83A1-F6EECF244321}">
                    <p14:modId xmlns:p14="http://schemas.microsoft.com/office/powerpoint/2010/main" val="203448662"/>
                  </p:ext>
                </p:extLst>
              </p:nvPr>
            </p:nvGraphicFramePr>
            <p:xfrm>
              <a:off x="4735881" y="3264610"/>
              <a:ext cx="1440756" cy="1360369"/>
            </p:xfrm>
            <a:graphic>
              <a:graphicData uri="http://schemas.microsoft.com/office/powerpoint/2016/slidezoom">
                <pslz:sldZm>
                  <pslz:sldZmObj sldId="267" cId="806957138">
                    <pslz:zmPr id="{096D0451-F455-4B8C-BE66-A3A3E06E0DC0}" returnToParent="0"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1440756" cy="1360369"/>
                        </a:xfrm>
                        <a:prstGeom prst="rect">
                          <a:avLst/>
                        </a:prstGeom>
                      </p166:spPr>
                    </pslz:zmPr>
                  </pslz:sldZmObj>
                </pslz:sldZm>
              </a:graphicData>
            </a:graphic>
          </p:graphicFrame>
        </mc:Choice>
        <mc:Fallback>
          <p:pic>
            <p:nvPicPr>
              <p:cNvPr id="21" name="Vista general de diapositiva 20">
                <a:hlinkClick r:id="rId12" action="ppaction://hlinksldjump"/>
                <a:extLst>
                  <a:ext uri="{FF2B5EF4-FFF2-40B4-BE49-F238E27FC236}">
                    <a16:creationId xmlns:a16="http://schemas.microsoft.com/office/drawing/2014/main" id="{E6A0183B-0A72-8553-BC35-C980CF6D5A55}"/>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735881" y="3264610"/>
                <a:ext cx="1440756" cy="1360369"/>
              </a:xfrm>
              <a:prstGeom prst="rect">
                <a:avLst/>
              </a:prstGeom>
            </p:spPr>
          </p:pic>
        </mc:Fallback>
      </mc:AlternateContent>
    </p:spTree>
    <p:extLst>
      <p:ext uri="{BB962C8B-B14F-4D97-AF65-F5344CB8AC3E}">
        <p14:creationId xmlns:p14="http://schemas.microsoft.com/office/powerpoint/2010/main" val="676538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9BE43987-B25B-142A-19A6-521408B725A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52000"/>
                    </a14:imgEffect>
                  </a14:imgLayer>
                </a14:imgProps>
              </a:ext>
              <a:ext uri="{28A0092B-C50C-407E-A947-70E740481C1C}">
                <a14:useLocalDpi xmlns:a14="http://schemas.microsoft.com/office/drawing/2010/main" val="0"/>
              </a:ext>
            </a:extLst>
          </a:blip>
          <a:srcRect b="25014"/>
          <a:stretch/>
        </p:blipFill>
        <p:spPr>
          <a:xfrm>
            <a:off x="0" y="1282"/>
            <a:ext cx="12304842" cy="6856718"/>
          </a:xfrm>
          <a:prstGeom prst="rect">
            <a:avLst/>
          </a:prstGeom>
        </p:spPr>
      </p:pic>
      <p:sp>
        <p:nvSpPr>
          <p:cNvPr id="4" name="CuadroTexto 3">
            <a:extLst>
              <a:ext uri="{FF2B5EF4-FFF2-40B4-BE49-F238E27FC236}">
                <a16:creationId xmlns:a16="http://schemas.microsoft.com/office/drawing/2014/main" id="{E7A3BCB6-6708-F894-6A59-42909EABB44B}"/>
              </a:ext>
            </a:extLst>
          </p:cNvPr>
          <p:cNvSpPr txBox="1"/>
          <p:nvPr/>
        </p:nvSpPr>
        <p:spPr>
          <a:xfrm>
            <a:off x="-1509432" y="3244334"/>
            <a:ext cx="6152028" cy="646331"/>
          </a:xfrm>
          <a:prstGeom prst="rect">
            <a:avLst/>
          </a:prstGeom>
          <a:noFill/>
        </p:spPr>
        <p:txBody>
          <a:bodyPr wrap="square">
            <a:spAutoFit/>
          </a:bodyPr>
          <a:lstStyle/>
          <a:p>
            <a:pPr algn="ctr"/>
            <a:r>
              <a:rPr lang="es-AR" sz="3600" b="1" dirty="0">
                <a:solidFill>
                  <a:srgbClr val="FF0000"/>
                </a:solidFill>
              </a:rPr>
              <a:t>Web no enlaza</a:t>
            </a:r>
          </a:p>
        </p:txBody>
      </p:sp>
      <p:sp>
        <p:nvSpPr>
          <p:cNvPr id="5" name="CuadroTexto 4">
            <a:extLst>
              <a:ext uri="{FF2B5EF4-FFF2-40B4-BE49-F238E27FC236}">
                <a16:creationId xmlns:a16="http://schemas.microsoft.com/office/drawing/2014/main" id="{EBBDB784-8E12-44F2-A59C-0B57D726ABD7}"/>
              </a:ext>
            </a:extLst>
          </p:cNvPr>
          <p:cNvSpPr txBox="1"/>
          <p:nvPr/>
        </p:nvSpPr>
        <p:spPr>
          <a:xfrm>
            <a:off x="3832412" y="699247"/>
            <a:ext cx="6831106" cy="5920019"/>
          </a:xfrm>
          <a:prstGeom prst="rect">
            <a:avLst/>
          </a:prstGeom>
          <a:noFill/>
        </p:spPr>
        <p:txBody>
          <a:bodyPr wrap="square" rtlCol="0">
            <a:spAutoFit/>
          </a:bodyPr>
          <a:lstStyle/>
          <a:p>
            <a:pPr>
              <a:lnSpc>
                <a:spcPct val="150000"/>
              </a:lnSpc>
            </a:pPr>
            <a:r>
              <a:rPr lang="es-AR" sz="3200" dirty="0">
                <a:solidFill>
                  <a:schemeClr val="bg1"/>
                </a:solidFill>
                <a:latin typeface="Comic Sans MS" panose="030F0702030302020204" pitchFamily="66" charset="0"/>
              </a:rPr>
              <a:t>Para lograr que funcionara con JS , CCS y HTML creamos archivos separados, pero no fue todo tan fácil como parece.</a:t>
            </a:r>
            <a:br>
              <a:rPr lang="es-AR" sz="3200" dirty="0">
                <a:solidFill>
                  <a:schemeClr val="bg1"/>
                </a:solidFill>
                <a:latin typeface="Comic Sans MS" panose="030F0702030302020204" pitchFamily="66" charset="0"/>
              </a:rPr>
            </a:br>
            <a:r>
              <a:rPr lang="es-AR" sz="3200" dirty="0">
                <a:solidFill>
                  <a:schemeClr val="bg1"/>
                </a:solidFill>
                <a:latin typeface="Comic Sans MS" panose="030F0702030302020204" pitchFamily="66" charset="0"/>
              </a:rPr>
              <a:t>Lograr que las tablas de SQL sean funcionales costo , lo logramos de la forma ya comentada en base de datos.</a:t>
            </a:r>
            <a:endParaRPr lang="es-AR" sz="3200" dirty="0">
              <a:latin typeface="Comic Sans MS" panose="030F0702030302020204" pitchFamily="66" charset="0"/>
            </a:endParaRPr>
          </a:p>
        </p:txBody>
      </p:sp>
      <p:pic>
        <p:nvPicPr>
          <p:cNvPr id="6" name="Gráfico 5" descr="Cara llorando sin relleno">
            <a:extLst>
              <a:ext uri="{FF2B5EF4-FFF2-40B4-BE49-F238E27FC236}">
                <a16:creationId xmlns:a16="http://schemas.microsoft.com/office/drawing/2014/main" id="{79B17C73-CBDB-7D9D-8B81-4A470C1FB7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1853" y="3849452"/>
            <a:ext cx="1510562" cy="1510562"/>
          </a:xfrm>
          <a:prstGeom prst="rect">
            <a:avLst/>
          </a:prstGeom>
        </p:spPr>
      </p:pic>
    </p:spTree>
    <p:extLst>
      <p:ext uri="{BB962C8B-B14F-4D97-AF65-F5344CB8AC3E}">
        <p14:creationId xmlns:p14="http://schemas.microsoft.com/office/powerpoint/2010/main" val="2933704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6CE7B43-5E47-29C4-8A63-130F62955FC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06957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DDD4495-FD33-4486-073D-C1CD2D6251F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305785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B2F746-16C9-CCAF-D86C-FF224758EDDA}"/>
              </a:ext>
            </a:extLst>
          </p:cNvPr>
          <p:cNvPicPr>
            <a:picLocks noChangeAspect="1"/>
          </p:cNvPicPr>
          <p:nvPr/>
        </p:nvPicPr>
        <p:blipFill rotWithShape="1">
          <a:blip r:embed="rId2"/>
          <a:srcRect b="6253"/>
          <a:stretch/>
        </p:blipFill>
        <p:spPr>
          <a:xfrm>
            <a:off x="0" y="1673"/>
            <a:ext cx="12192000" cy="6426021"/>
          </a:xfrm>
          <a:prstGeom prst="rect">
            <a:avLst/>
          </a:prstGeom>
        </p:spPr>
      </p:pic>
    </p:spTree>
    <p:extLst>
      <p:ext uri="{BB962C8B-B14F-4D97-AF65-F5344CB8AC3E}">
        <p14:creationId xmlns:p14="http://schemas.microsoft.com/office/powerpoint/2010/main" val="38239639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EDC43D1-EBA2-0AEE-F389-E223DE63F9D1}"/>
              </a:ext>
            </a:extLst>
          </p:cNvPr>
          <p:cNvPicPr>
            <a:picLocks noChangeAspect="1"/>
          </p:cNvPicPr>
          <p:nvPr/>
        </p:nvPicPr>
        <p:blipFill rotWithShape="1">
          <a:blip r:embed="rId2"/>
          <a:srcRect b="6253"/>
          <a:stretch/>
        </p:blipFill>
        <p:spPr>
          <a:xfrm>
            <a:off x="0" y="1673"/>
            <a:ext cx="12192000" cy="6426021"/>
          </a:xfrm>
          <a:prstGeom prst="rect">
            <a:avLst/>
          </a:prstGeom>
        </p:spPr>
      </p:pic>
    </p:spTree>
    <p:extLst>
      <p:ext uri="{BB962C8B-B14F-4D97-AF65-F5344CB8AC3E}">
        <p14:creationId xmlns:p14="http://schemas.microsoft.com/office/powerpoint/2010/main" val="9161231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0295B46-C3A3-F90A-566C-FD38CB59F6DB}"/>
              </a:ext>
            </a:extLst>
          </p:cNvPr>
          <p:cNvPicPr>
            <a:picLocks noChangeAspect="1"/>
          </p:cNvPicPr>
          <p:nvPr/>
        </p:nvPicPr>
        <p:blipFill rotWithShape="1">
          <a:blip r:embed="rId2"/>
          <a:srcRect b="6842"/>
          <a:stretch/>
        </p:blipFill>
        <p:spPr>
          <a:xfrm>
            <a:off x="0" y="1674"/>
            <a:ext cx="12192000" cy="6385680"/>
          </a:xfrm>
          <a:prstGeom prst="rect">
            <a:avLst/>
          </a:prstGeom>
        </p:spPr>
      </p:pic>
    </p:spTree>
    <p:extLst>
      <p:ext uri="{BB962C8B-B14F-4D97-AF65-F5344CB8AC3E}">
        <p14:creationId xmlns:p14="http://schemas.microsoft.com/office/powerpoint/2010/main" val="30281420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60D0872-BD3C-78C9-EDD8-50BFB71BAF73}"/>
              </a:ext>
            </a:extLst>
          </p:cNvPr>
          <p:cNvPicPr>
            <a:picLocks noChangeAspect="1"/>
          </p:cNvPicPr>
          <p:nvPr/>
        </p:nvPicPr>
        <p:blipFill rotWithShape="1">
          <a:blip r:embed="rId2"/>
          <a:srcRect b="7013"/>
          <a:stretch/>
        </p:blipFill>
        <p:spPr>
          <a:xfrm>
            <a:off x="0" y="1"/>
            <a:ext cx="12192000" cy="6373906"/>
          </a:xfrm>
          <a:prstGeom prst="rect">
            <a:avLst/>
          </a:prstGeom>
        </p:spPr>
      </p:pic>
    </p:spTree>
    <p:extLst>
      <p:ext uri="{BB962C8B-B14F-4D97-AF65-F5344CB8AC3E}">
        <p14:creationId xmlns:p14="http://schemas.microsoft.com/office/powerpoint/2010/main" val="3002921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70DD292-9379-6277-635B-9C834D1C9789}"/>
              </a:ext>
            </a:extLst>
          </p:cNvPr>
          <p:cNvPicPr>
            <a:picLocks noChangeAspect="1"/>
          </p:cNvPicPr>
          <p:nvPr/>
        </p:nvPicPr>
        <p:blipFill rotWithShape="1">
          <a:blip r:embed="rId2"/>
          <a:srcRect b="6057"/>
          <a:stretch/>
        </p:blipFill>
        <p:spPr>
          <a:xfrm>
            <a:off x="0" y="1674"/>
            <a:ext cx="12192000" cy="6439468"/>
          </a:xfrm>
          <a:prstGeom prst="rect">
            <a:avLst/>
          </a:prstGeom>
        </p:spPr>
      </p:pic>
    </p:spTree>
    <p:extLst>
      <p:ext uri="{BB962C8B-B14F-4D97-AF65-F5344CB8AC3E}">
        <p14:creationId xmlns:p14="http://schemas.microsoft.com/office/powerpoint/2010/main" val="4232374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Imagen que contiene exterior, papalote, vuelo, hombre">
            <a:extLst>
              <a:ext uri="{FF2B5EF4-FFF2-40B4-BE49-F238E27FC236}">
                <a16:creationId xmlns:a16="http://schemas.microsoft.com/office/drawing/2014/main" id="{E6156ABC-35A5-07E0-4CEB-CE833F34F945}"/>
              </a:ext>
            </a:extLst>
          </p:cNvPr>
          <p:cNvPicPr>
            <a:picLocks noChangeAspect="1"/>
          </p:cNvPicPr>
          <p:nvPr/>
        </p:nvPicPr>
        <p:blipFill rotWithShape="1">
          <a:blip r:embed="rId2">
            <a:alphaModFix amt="78000"/>
            <a:extLst>
              <a:ext uri="{BEBA8EAE-BF5A-486C-A8C5-ECC9F3942E4B}">
                <a14:imgProps xmlns:a14="http://schemas.microsoft.com/office/drawing/2010/main">
                  <a14:imgLayer r:embed="rId3">
                    <a14:imgEffect>
                      <a14:sharpenSoften amount="-3000"/>
                    </a14:imgEffect>
                    <a14:imgEffect>
                      <a14:brightnessContrast bright="-42000"/>
                    </a14:imgEffect>
                  </a14:imgLayer>
                </a14:imgProps>
              </a:ext>
              <a:ext uri="{28A0092B-C50C-407E-A947-70E740481C1C}">
                <a14:useLocalDpi xmlns:a14="http://schemas.microsoft.com/office/drawing/2010/main" val="0"/>
              </a:ext>
            </a:extLst>
          </a:blip>
          <a:srcRect t="461"/>
          <a:stretch/>
        </p:blipFill>
        <p:spPr>
          <a:xfrm>
            <a:off x="20" y="1282"/>
            <a:ext cx="12191980" cy="6856718"/>
          </a:xfrm>
          <a:prstGeom prst="rect">
            <a:avLst/>
          </a:prstGeom>
          <a:gradFill>
            <a:gsLst>
              <a:gs pos="42000">
                <a:schemeClr val="tx1">
                  <a:alpha val="67000"/>
                  <a:lumMod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0"/>
          </a:gradFill>
        </p:spPr>
      </p:pic>
      <p:sp>
        <p:nvSpPr>
          <p:cNvPr id="3" name="Rectángulo 2">
            <a:extLst>
              <a:ext uri="{FF2B5EF4-FFF2-40B4-BE49-F238E27FC236}">
                <a16:creationId xmlns:a16="http://schemas.microsoft.com/office/drawing/2014/main" id="{E0EDF4C3-81F0-1316-5B1A-C55BE285BB79}"/>
              </a:ext>
            </a:extLst>
          </p:cNvPr>
          <p:cNvSpPr/>
          <p:nvPr/>
        </p:nvSpPr>
        <p:spPr>
          <a:xfrm>
            <a:off x="2472007" y="2705725"/>
            <a:ext cx="7247965" cy="1446550"/>
          </a:xfrm>
          <a:prstGeom prst="rect">
            <a:avLst/>
          </a:prstGeom>
          <a:noFill/>
        </p:spPr>
        <p:txBody>
          <a:bodyPr wrap="square" lIns="91440" tIns="45720" rIns="91440" bIns="45720">
            <a:spAutoFit/>
          </a:bodyPr>
          <a:lstStyle/>
          <a:p>
            <a:pPr algn="ctr"/>
            <a:r>
              <a:rPr lang="es-ES" sz="8800" b="1" dirty="0" err="1">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rPr>
              <a:t>The</a:t>
            </a:r>
            <a:r>
              <a:rPr lang="es-ES" sz="8800" b="1" dirty="0">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rPr>
              <a:t> </a:t>
            </a:r>
            <a:r>
              <a:rPr lang="es-ES" sz="8800" b="1" dirty="0" err="1">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rPr>
              <a:t>end</a:t>
            </a:r>
            <a:r>
              <a:rPr lang="es-ES" sz="8800" b="1" dirty="0">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rPr>
              <a:t>…?</a:t>
            </a:r>
            <a:endParaRPr lang="es-ES" sz="8800" b="1" cap="none" spc="0" dirty="0">
              <a:ln w="9525">
                <a:solidFill>
                  <a:schemeClr val="bg1"/>
                </a:solidFill>
                <a:prstDash val="solid"/>
              </a:ln>
              <a:solidFill>
                <a:schemeClr val="bg1">
                  <a:lumMod val="95000"/>
                </a:schemeClr>
              </a:solidFill>
              <a:effectLst>
                <a:outerShdw blurRad="12700" dist="38100" dir="2700000" algn="tl" rotWithShape="0">
                  <a:schemeClr val="accent5">
                    <a:lumMod val="60000"/>
                    <a:lumOff val="40000"/>
                  </a:schemeClr>
                </a:outerShdw>
              </a:effectLst>
              <a:latin typeface="Comic Sans MS" panose="030F0702030302020204" pitchFamily="66" charset="0"/>
            </a:endParaRPr>
          </a:p>
        </p:txBody>
      </p:sp>
    </p:spTree>
    <p:extLst>
      <p:ext uri="{BB962C8B-B14F-4D97-AF65-F5344CB8AC3E}">
        <p14:creationId xmlns:p14="http://schemas.microsoft.com/office/powerpoint/2010/main" val="428801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xit" presetSubtype="0" fill="hold" grpId="0" nodeType="clickEffect">
                                  <p:stCondLst>
                                    <p:cond delay="0"/>
                                  </p:stCondLst>
                                  <p:childTnLst>
                                    <p:animEffect transition="out" filter="wipe(down)">
                                      <p:cBhvr>
                                        <p:cTn id="6" dur="540" accel="50000">
                                          <p:stCondLst>
                                            <p:cond delay="5460"/>
                                          </p:stCondLst>
                                        </p:cTn>
                                        <p:tgtEl>
                                          <p:spTgt spid="3"/>
                                        </p:tgtEl>
                                      </p:cBhvr>
                                    </p:animEffect>
                                    <p:anim calcmode="lin" valueType="num">
                                      <p:cBhvr>
                                        <p:cTn id="7" dur="5466" tmFilter="0,0; 0.14,0.31; 0.43,0.73; 0.71,0.91; 1.0,1.0">
                                          <p:stCondLst>
                                            <p:cond delay="0"/>
                                          </p:stCondLst>
                                        </p:cTn>
                                        <p:tgtEl>
                                          <p:spTgt spid="3"/>
                                        </p:tgtEl>
                                        <p:attrNameLst>
                                          <p:attrName>ppt_x</p:attrName>
                                        </p:attrNameLst>
                                      </p:cBhvr>
                                      <p:tavLst>
                                        <p:tav tm="0">
                                          <p:val>
                                            <p:strVal val="ppt_x"/>
                                          </p:val>
                                        </p:tav>
                                        <p:tav tm="100000">
                                          <p:val>
                                            <p:strVal val="#ppt_x+0.25"/>
                                          </p:val>
                                        </p:tav>
                                      </p:tavLst>
                                    </p:anim>
                                    <p:anim calcmode="lin" valueType="num">
                                      <p:cBhvr>
                                        <p:cTn id="8" dur="534">
                                          <p:stCondLst>
                                            <p:cond delay="5466"/>
                                          </p:stCondLst>
                                        </p:cTn>
                                        <p:tgtEl>
                                          <p:spTgt spid="3"/>
                                        </p:tgtEl>
                                        <p:attrNameLst>
                                          <p:attrName>ppt_x</p:attrName>
                                        </p:attrNameLst>
                                      </p:cBhvr>
                                      <p:tavLst>
                                        <p:tav tm="0">
                                          <p:val>
                                            <p:strVal val="ppt_x"/>
                                          </p:val>
                                        </p:tav>
                                        <p:tav tm="100000">
                                          <p:val>
                                            <p:strVal val="ppt_x"/>
                                          </p:val>
                                        </p:tav>
                                      </p:tavLst>
                                    </p:anim>
                                    <p:anim calcmode="lin" valueType="num">
                                      <p:cBhvr>
                                        <p:cTn id="9" dur="1992" tmFilter="0.0,0.0;0.25,0.07;0.50,0.2;0.75,0.467;1.0,1.0">
                                          <p:stCondLst>
                                            <p:cond delay="0"/>
                                          </p:stCondLst>
                                        </p:cTn>
                                        <p:tgtEl>
                                          <p:spTgt spid="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 dur="1992" tmFilter="0, 0; 0.125,0.2665; 0.25,0.4; 0.375,0.465; 0.5,0.5;  0.625,0.535; 0.75,0.6; 0.875,0.7335; 1,1">
                                          <p:stCondLst>
                                            <p:cond delay="1992"/>
                                          </p:stCondLst>
                                        </p:cTn>
                                        <p:tgtEl>
                                          <p:spTgt spid="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 dur="996" tmFilter="0, 0; 0.125,0.2665; 0.25,0.4; 0.375,0.465; 0.5,0.5;  0.625,0.535; 0.75,0.6; 0.875,0.7335; 1,1">
                                          <p:stCondLst>
                                            <p:cond delay="3972"/>
                                          </p:stCondLst>
                                        </p:cTn>
                                        <p:tgtEl>
                                          <p:spTgt spid="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 dur="492" tmFilter="0, 0; 0.125,0.2665; 0.25,0.4; 0.375,0.465; 0.5,0.5;  0.625,0.535; 0.75,0.6; 0.875,0.7335; 1,1">
                                          <p:stCondLst>
                                            <p:cond delay="4968"/>
                                          </p:stCondLst>
                                        </p:cTn>
                                        <p:tgtEl>
                                          <p:spTgt spid="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 dur="540" accel="50000">
                                          <p:stCondLst>
                                            <p:cond delay="5460"/>
                                          </p:stCondLst>
                                        </p:cTn>
                                        <p:tgtEl>
                                          <p:spTgt spid="3"/>
                                        </p:tgtEl>
                                        <p:attrNameLst>
                                          <p:attrName>ppt_y</p:attrName>
                                        </p:attrNameLst>
                                      </p:cBhvr>
                                      <p:tavLst>
                                        <p:tav tm="0">
                                          <p:val>
                                            <p:strVal val="ppt_y"/>
                                          </p:val>
                                        </p:tav>
                                        <p:tav tm="100000">
                                          <p:val>
                                            <p:strVal val="ppt_y+ppt_h"/>
                                          </p:val>
                                        </p:tav>
                                      </p:tavLst>
                                    </p:anim>
                                    <p:animScale>
                                      <p:cBhvr>
                                        <p:cTn id="14" dur="78">
                                          <p:stCondLst>
                                            <p:cond delay="1860"/>
                                          </p:stCondLst>
                                        </p:cTn>
                                        <p:tgtEl>
                                          <p:spTgt spid="3"/>
                                        </p:tgtEl>
                                      </p:cBhvr>
                                      <p:to x="100000" y="60000"/>
                                    </p:animScale>
                                    <p:animScale>
                                      <p:cBhvr>
                                        <p:cTn id="15" dur="498" decel="50000">
                                          <p:stCondLst>
                                            <p:cond delay="1938"/>
                                          </p:stCondLst>
                                        </p:cTn>
                                        <p:tgtEl>
                                          <p:spTgt spid="3"/>
                                        </p:tgtEl>
                                      </p:cBhvr>
                                      <p:to x="100000" y="100000"/>
                                    </p:animScale>
                                    <p:animScale>
                                      <p:cBhvr>
                                        <p:cTn id="16" dur="78">
                                          <p:stCondLst>
                                            <p:cond delay="3936"/>
                                          </p:stCondLst>
                                        </p:cTn>
                                        <p:tgtEl>
                                          <p:spTgt spid="3"/>
                                        </p:tgtEl>
                                      </p:cBhvr>
                                      <p:to x="100000" y="80000"/>
                                    </p:animScale>
                                    <p:animScale>
                                      <p:cBhvr>
                                        <p:cTn id="17" dur="498" decel="50000">
                                          <p:stCondLst>
                                            <p:cond delay="4014"/>
                                          </p:stCondLst>
                                        </p:cTn>
                                        <p:tgtEl>
                                          <p:spTgt spid="3"/>
                                        </p:tgtEl>
                                      </p:cBhvr>
                                      <p:to x="100000" y="100000"/>
                                    </p:animScale>
                                    <p:animScale>
                                      <p:cBhvr>
                                        <p:cTn id="18" dur="78">
                                          <p:stCondLst>
                                            <p:cond delay="4926"/>
                                          </p:stCondLst>
                                        </p:cTn>
                                        <p:tgtEl>
                                          <p:spTgt spid="3"/>
                                        </p:tgtEl>
                                      </p:cBhvr>
                                      <p:to x="100000" y="90000"/>
                                    </p:animScale>
                                    <p:animScale>
                                      <p:cBhvr>
                                        <p:cTn id="19" dur="498" decel="50000">
                                          <p:stCondLst>
                                            <p:cond delay="5004"/>
                                          </p:stCondLst>
                                        </p:cTn>
                                        <p:tgtEl>
                                          <p:spTgt spid="3"/>
                                        </p:tgtEl>
                                      </p:cBhvr>
                                      <p:to x="100000" y="100000"/>
                                    </p:animScale>
                                    <p:animScale>
                                      <p:cBhvr>
                                        <p:cTn id="20" dur="78">
                                          <p:stCondLst>
                                            <p:cond delay="5424"/>
                                          </p:stCondLst>
                                        </p:cTn>
                                        <p:tgtEl>
                                          <p:spTgt spid="3"/>
                                        </p:tgtEl>
                                      </p:cBhvr>
                                      <p:to x="100000" y="95000"/>
                                    </p:animScale>
                                    <p:animScale>
                                      <p:cBhvr>
                                        <p:cTn id="21" dur="498" decel="50000">
                                          <p:stCondLst>
                                            <p:cond delay="5502"/>
                                          </p:stCondLst>
                                        </p:cTn>
                                        <p:tgtEl>
                                          <p:spTgt spid="3"/>
                                        </p:tgtEl>
                                      </p:cBhvr>
                                      <p:to x="100000" y="100000"/>
                                    </p:animScale>
                                    <p:set>
                                      <p:cBhvr>
                                        <p:cTn id="22" dur="1" fill="hold">
                                          <p:stCondLst>
                                            <p:cond delay="5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n 2" descr="Una pantalla de televisión encendida&#10;&#10;Descripción generada automáticamente">
            <a:extLst>
              <a:ext uri="{FF2B5EF4-FFF2-40B4-BE49-F238E27FC236}">
                <a16:creationId xmlns:a16="http://schemas.microsoft.com/office/drawing/2014/main" id="{98B6F332-992F-FCE5-302B-7B324CA3C5B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56422" y="1282"/>
            <a:ext cx="12304842" cy="6856718"/>
          </a:xfrm>
          <a:prstGeom prst="rect">
            <a:avLst/>
          </a:prstGeom>
        </p:spPr>
      </p:pic>
      <p:grpSp>
        <p:nvGrpSpPr>
          <p:cNvPr id="4" name="Grupo 3">
            <a:extLst>
              <a:ext uri="{FF2B5EF4-FFF2-40B4-BE49-F238E27FC236}">
                <a16:creationId xmlns:a16="http://schemas.microsoft.com/office/drawing/2014/main" id="{7ED22D66-51A2-2EFE-0AAD-AB461E3002AB}"/>
              </a:ext>
            </a:extLst>
          </p:cNvPr>
          <p:cNvGrpSpPr/>
          <p:nvPr/>
        </p:nvGrpSpPr>
        <p:grpSpPr>
          <a:xfrm>
            <a:off x="8229" y="1798239"/>
            <a:ext cx="5568765" cy="3510740"/>
            <a:chOff x="2292496" y="1798239"/>
            <a:chExt cx="2112028" cy="1331495"/>
          </a:xfrm>
        </p:grpSpPr>
        <p:sp>
          <p:nvSpPr>
            <p:cNvPr id="5" name="Hexágono 4">
              <a:extLst>
                <a:ext uri="{FF2B5EF4-FFF2-40B4-BE49-F238E27FC236}">
                  <a16:creationId xmlns:a16="http://schemas.microsoft.com/office/drawing/2014/main" id="{0E8ED3DB-BC91-C7F1-8365-09E58753CAF9}"/>
                </a:ext>
              </a:extLst>
            </p:cNvPr>
            <p:cNvSpPr/>
            <p:nvPr/>
          </p:nvSpPr>
          <p:spPr>
            <a:xfrm>
              <a:off x="2292496" y="1798239"/>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6" name="Gráfico 5" descr="Presentación con organigrama con relleno sólido">
              <a:extLst>
                <a:ext uri="{FF2B5EF4-FFF2-40B4-BE49-F238E27FC236}">
                  <a16:creationId xmlns:a16="http://schemas.microsoft.com/office/drawing/2014/main" id="{32AB8DAB-D794-D521-9E6E-5CE942556B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2879" y="1805900"/>
              <a:ext cx="914400" cy="914400"/>
            </a:xfrm>
            <a:prstGeom prst="rect">
              <a:avLst/>
            </a:prstGeom>
          </p:spPr>
        </p:pic>
        <p:sp>
          <p:nvSpPr>
            <p:cNvPr id="7" name="CuadroTexto 6">
              <a:extLst>
                <a:ext uri="{FF2B5EF4-FFF2-40B4-BE49-F238E27FC236}">
                  <a16:creationId xmlns:a16="http://schemas.microsoft.com/office/drawing/2014/main" id="{73B0B060-84CA-26D9-54C9-96481FDCAA1F}"/>
                </a:ext>
              </a:extLst>
            </p:cNvPr>
            <p:cNvSpPr txBox="1"/>
            <p:nvPr/>
          </p:nvSpPr>
          <p:spPr>
            <a:xfrm>
              <a:off x="2587212" y="2593822"/>
              <a:ext cx="1817312" cy="420222"/>
            </a:xfrm>
            <a:prstGeom prst="rect">
              <a:avLst/>
            </a:prstGeom>
            <a:noFill/>
          </p:spPr>
          <p:txBody>
            <a:bodyPr wrap="square" rtlCol="0">
              <a:spAutoFit/>
            </a:bodyPr>
            <a:lstStyle/>
            <a:p>
              <a:r>
                <a:rPr lang="es-AR" sz="6600" b="1" dirty="0">
                  <a:solidFill>
                    <a:schemeClr val="bg1"/>
                  </a:solidFill>
                </a:rPr>
                <a:t>PLAN</a:t>
              </a:r>
            </a:p>
          </p:txBody>
        </p:sp>
      </p:grpSp>
      <p:sp>
        <p:nvSpPr>
          <p:cNvPr id="18" name="Flecha: a la derecha 17">
            <a:extLst>
              <a:ext uri="{FF2B5EF4-FFF2-40B4-BE49-F238E27FC236}">
                <a16:creationId xmlns:a16="http://schemas.microsoft.com/office/drawing/2014/main" id="{054DD6A6-4DC9-F65C-EB2E-972A46F84101}"/>
              </a:ext>
            </a:extLst>
          </p:cNvPr>
          <p:cNvSpPr/>
          <p:nvPr/>
        </p:nvSpPr>
        <p:spPr>
          <a:xfrm>
            <a:off x="3700155" y="3289488"/>
            <a:ext cx="4791689" cy="400387"/>
          </a:xfrm>
          <a:prstGeom prst="rightArrow">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chemeClr val="bg1"/>
              </a:solidFill>
              <a:highlight>
                <a:srgbClr val="FFFF00"/>
              </a:highlight>
            </a:endParaRPr>
          </a:p>
        </p:txBody>
      </p:sp>
      <p:sp>
        <p:nvSpPr>
          <p:cNvPr id="19" name="Flecha: a la derecha 18">
            <a:extLst>
              <a:ext uri="{FF2B5EF4-FFF2-40B4-BE49-F238E27FC236}">
                <a16:creationId xmlns:a16="http://schemas.microsoft.com/office/drawing/2014/main" id="{86615241-C792-7FF5-3350-6AF87AEFEC33}"/>
              </a:ext>
            </a:extLst>
          </p:cNvPr>
          <p:cNvSpPr/>
          <p:nvPr/>
        </p:nvSpPr>
        <p:spPr>
          <a:xfrm rot="19856013">
            <a:off x="3419181" y="2256342"/>
            <a:ext cx="3511632" cy="742417"/>
          </a:xfrm>
          <a:prstGeom prst="rightArrow">
            <a:avLst>
              <a:gd name="adj1" fmla="val 25177"/>
              <a:gd name="adj2" fmla="val 50000"/>
            </a:avLst>
          </a:prstGeom>
          <a:solidFill>
            <a:schemeClr val="bg1">
              <a:lumMod val="95000"/>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0" name="Flecha: a la derecha 19">
            <a:extLst>
              <a:ext uri="{FF2B5EF4-FFF2-40B4-BE49-F238E27FC236}">
                <a16:creationId xmlns:a16="http://schemas.microsoft.com/office/drawing/2014/main" id="{8F28CE79-D0A1-0E55-B167-7DC5F4BE2BB5}"/>
              </a:ext>
            </a:extLst>
          </p:cNvPr>
          <p:cNvSpPr/>
          <p:nvPr/>
        </p:nvSpPr>
        <p:spPr>
          <a:xfrm rot="1581736">
            <a:off x="3476358" y="4059950"/>
            <a:ext cx="3610476" cy="400387"/>
          </a:xfrm>
          <a:prstGeom prst="rightArrow">
            <a:avLst/>
          </a:prstGeom>
          <a:solidFill>
            <a:schemeClr val="bg1">
              <a:lumMod val="95000"/>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mc:AlternateContent xmlns:mc="http://schemas.openxmlformats.org/markup-compatibility/2006" xmlns:pslz="http://schemas.microsoft.com/office/powerpoint/2016/slidezoom">
        <mc:Choice Requires="pslz">
          <p:graphicFrame>
            <p:nvGraphicFramePr>
              <p:cNvPr id="22" name="Vista general de diapositiva 21">
                <a:extLst>
                  <a:ext uri="{FF2B5EF4-FFF2-40B4-BE49-F238E27FC236}">
                    <a16:creationId xmlns:a16="http://schemas.microsoft.com/office/drawing/2014/main" id="{31463471-E1E9-D17F-EAA0-46CC0661D6C5}"/>
                  </a:ext>
                </a:extLst>
              </p:cNvPr>
              <p:cNvGraphicFramePr>
                <a:graphicFrameLocks noChangeAspect="1"/>
              </p:cNvGraphicFramePr>
              <p:nvPr>
                <p:extLst>
                  <p:ext uri="{D42A27DB-BD31-4B8C-83A1-F6EECF244321}">
                    <p14:modId xmlns:p14="http://schemas.microsoft.com/office/powerpoint/2010/main" val="3692075429"/>
                  </p:ext>
                </p:extLst>
              </p:nvPr>
            </p:nvGraphicFramePr>
            <p:xfrm>
              <a:off x="6588083" y="9024"/>
              <a:ext cx="2360758" cy="2360758"/>
            </p:xfrm>
            <a:graphic>
              <a:graphicData uri="http://schemas.microsoft.com/office/powerpoint/2016/slidezoom">
                <pslz:sldZm>
                  <pslz:sldZmObj sldId="258" cId="1094168143">
                    <pslz:zmPr id="{D520E8D8-9B2F-4F5B-9E59-E35FABAB5BBF}" imageType="cover" transitionDur="1000" showBg="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360758" cy="2360758"/>
                        </a:xfrm>
                        <a:prstGeom prst="rect">
                          <a:avLst/>
                        </a:prstGeom>
                      </p166:spPr>
                    </pslz:zmPr>
                  </pslz:sldZmObj>
                </pslz:sldZm>
              </a:graphicData>
            </a:graphic>
          </p:graphicFrame>
        </mc:Choice>
        <mc:Fallback xmlns="">
          <p:pic>
            <p:nvPicPr>
              <p:cNvPr id="22" name="Vista general de diapositiva 21">
                <a:extLst>
                  <a:ext uri="{FF2B5EF4-FFF2-40B4-BE49-F238E27FC236}">
                    <a16:creationId xmlns:a16="http://schemas.microsoft.com/office/drawing/2014/main" id="{31463471-E1E9-D17F-EAA0-46CC0661D6C5}"/>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588083" y="9024"/>
                <a:ext cx="2360758" cy="2360758"/>
              </a:xfrm>
              <a:prstGeom prst="rect">
                <a:avLst/>
              </a:prstGeom>
            </p:spPr>
          </p:pic>
        </mc:Fallback>
      </mc:AlternateContent>
      <p:pic>
        <p:nvPicPr>
          <p:cNvPr id="24" name="Gráfico 23" descr="Cronómetro 33% con relleno sólido">
            <a:extLst>
              <a:ext uri="{FF2B5EF4-FFF2-40B4-BE49-F238E27FC236}">
                <a16:creationId xmlns:a16="http://schemas.microsoft.com/office/drawing/2014/main" id="{3B085FFE-A7C0-A3E2-4441-0B996A5CDE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34511" y="5179249"/>
            <a:ext cx="1402565" cy="1032927"/>
          </a:xfrm>
          <a:prstGeom prst="rect">
            <a:avLst/>
          </a:prstGeom>
        </p:spPr>
      </p:pic>
      <p:pic>
        <p:nvPicPr>
          <p:cNvPr id="26" name="Gráfico 25" descr="Cmd (terminal) con relleno sólido">
            <a:extLst>
              <a:ext uri="{FF2B5EF4-FFF2-40B4-BE49-F238E27FC236}">
                <a16:creationId xmlns:a16="http://schemas.microsoft.com/office/drawing/2014/main" id="{FD564053-6BC7-2B30-1EE1-64257BF198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07586" y="582164"/>
            <a:ext cx="1517015" cy="1117215"/>
          </a:xfrm>
          <a:prstGeom prst="rect">
            <a:avLst/>
          </a:prstGeom>
        </p:spPr>
      </p:pic>
      <p:pic>
        <p:nvPicPr>
          <p:cNvPr id="28" name="Gráfico 27" descr="Servidor con relleno sólido">
            <a:extLst>
              <a:ext uri="{FF2B5EF4-FFF2-40B4-BE49-F238E27FC236}">
                <a16:creationId xmlns:a16="http://schemas.microsoft.com/office/drawing/2014/main" id="{25150F71-5865-66A9-F881-73664C3296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25506" y="2872505"/>
            <a:ext cx="1389682" cy="1023440"/>
          </a:xfrm>
          <a:prstGeom prst="rect">
            <a:avLst/>
          </a:prstGeom>
        </p:spPr>
      </p:pic>
      <mc:AlternateContent xmlns:mc="http://schemas.openxmlformats.org/markup-compatibility/2006" xmlns:pslz="http://schemas.microsoft.com/office/powerpoint/2016/slidezoom">
        <mc:Choice Requires="pslz">
          <p:graphicFrame>
            <p:nvGraphicFramePr>
              <p:cNvPr id="30" name="Vista general de diapositiva 29">
                <a:extLst>
                  <a:ext uri="{FF2B5EF4-FFF2-40B4-BE49-F238E27FC236}">
                    <a16:creationId xmlns:a16="http://schemas.microsoft.com/office/drawing/2014/main" id="{17C1CEB5-F4E4-113A-ED6C-A68A1CA67A8B}"/>
                  </a:ext>
                </a:extLst>
              </p:cNvPr>
              <p:cNvGraphicFramePr>
                <a:graphicFrameLocks noChangeAspect="1"/>
              </p:cNvGraphicFramePr>
              <p:nvPr>
                <p:extLst>
                  <p:ext uri="{D42A27DB-BD31-4B8C-83A1-F6EECF244321}">
                    <p14:modId xmlns:p14="http://schemas.microsoft.com/office/powerpoint/2010/main" val="3581956491"/>
                  </p:ext>
                </p:extLst>
              </p:nvPr>
            </p:nvGraphicFramePr>
            <p:xfrm>
              <a:off x="6783205" y="4443903"/>
              <a:ext cx="2360759" cy="2360759"/>
            </p:xfrm>
            <a:graphic>
              <a:graphicData uri="http://schemas.microsoft.com/office/powerpoint/2016/slidezoom">
                <pslz:sldZm>
                  <pslz:sldZmObj sldId="260" cId="1190889285">
                    <pslz:zmPr id="{747FA5E9-B4DF-4393-A5AB-3CA72CB296AB}" imageType="cover" transitionDur="1000" showBg="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2360759" cy="2360759"/>
                        </a:xfrm>
                        <a:prstGeom prst="rect">
                          <a:avLst/>
                        </a:prstGeom>
                      </p166:spPr>
                    </pslz:zmPr>
                  </pslz:sldZmObj>
                </pslz:sldZm>
              </a:graphicData>
            </a:graphic>
          </p:graphicFrame>
        </mc:Choice>
        <mc:Fallback xmlns="">
          <p:pic>
            <p:nvPicPr>
              <p:cNvPr id="30" name="Vista general de diapositiva 29">
                <a:extLst>
                  <a:ext uri="{FF2B5EF4-FFF2-40B4-BE49-F238E27FC236}">
                    <a16:creationId xmlns:a16="http://schemas.microsoft.com/office/drawing/2014/main" id="{17C1CEB5-F4E4-113A-ED6C-A68A1CA67A8B}"/>
                  </a:ext>
                </a:extLst>
              </p:cNvPr>
              <p:cNvPicPr>
                <a:picLocks noGrp="1" noRot="1" noChangeAspect="1" noMove="1" noResize="1" noEditPoints="1" noAdjustHandles="1" noChangeArrowheads="1" noChangeShapeType="1"/>
              </p:cNvPicPr>
              <p:nvPr/>
            </p:nvPicPr>
            <p:blipFill>
              <a:blip r:embed="rId15">
                <a:extLst>
                  <a:ext uri="{28A0092B-C50C-407E-A947-70E740481C1C}">
                    <a14:useLocalDpi xmlns:a14="http://schemas.microsoft.com/office/drawing/2010/main" val="0"/>
                  </a:ext>
                </a:extLst>
              </a:blip>
              <a:stretch>
                <a:fillRect/>
              </a:stretch>
            </p:blipFill>
            <p:spPr>
              <a:xfrm>
                <a:off x="6783205" y="4443903"/>
                <a:ext cx="2360759" cy="236075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32" name="Vista general de diapositiva 31">
                <a:extLst>
                  <a:ext uri="{FF2B5EF4-FFF2-40B4-BE49-F238E27FC236}">
                    <a16:creationId xmlns:a16="http://schemas.microsoft.com/office/drawing/2014/main" id="{FBC76C02-1602-5751-AEC2-D3CCD723C9EC}"/>
                  </a:ext>
                </a:extLst>
              </p:cNvPr>
              <p:cNvGraphicFramePr>
                <a:graphicFrameLocks noChangeAspect="1"/>
              </p:cNvGraphicFramePr>
              <p:nvPr>
                <p:extLst>
                  <p:ext uri="{D42A27DB-BD31-4B8C-83A1-F6EECF244321}">
                    <p14:modId xmlns:p14="http://schemas.microsoft.com/office/powerpoint/2010/main" val="2730888177"/>
                  </p:ext>
                </p:extLst>
              </p:nvPr>
            </p:nvGraphicFramePr>
            <p:xfrm>
              <a:off x="8549790" y="2312206"/>
              <a:ext cx="2357797" cy="2354949"/>
            </p:xfrm>
            <a:graphic>
              <a:graphicData uri="http://schemas.microsoft.com/office/powerpoint/2016/slidezoom">
                <pslz:sldZm>
                  <pslz:sldZmObj sldId="259" cId="3586977195">
                    <pslz:zmPr id="{FE5ADDFA-614F-4DCD-BE3A-45882FC74C74}" imageType="cover" transitionDur="1000" showBg="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2357797" cy="2354949"/>
                        </a:xfrm>
                        <a:prstGeom prst="rect">
                          <a:avLst/>
                        </a:prstGeom>
                      </p166:spPr>
                    </pslz:zmPr>
                  </pslz:sldZmObj>
                </pslz:sldZm>
              </a:graphicData>
            </a:graphic>
          </p:graphicFrame>
        </mc:Choice>
        <mc:Fallback xmlns="">
          <p:pic>
            <p:nvPicPr>
              <p:cNvPr id="32" name="Vista general de diapositiva 31">
                <a:extLst>
                  <a:ext uri="{FF2B5EF4-FFF2-40B4-BE49-F238E27FC236}">
                    <a16:creationId xmlns:a16="http://schemas.microsoft.com/office/drawing/2014/main" id="{FBC76C02-1602-5751-AEC2-D3CCD723C9EC}"/>
                  </a:ext>
                </a:extLst>
              </p:cNvPr>
              <p:cNvPicPr>
                <a:picLocks noGrp="1" noRot="1" noChangeAspect="1" noMove="1" noResize="1" noEditPoints="1" noAdjustHandles="1" noChangeArrowheads="1" noChangeShapeType="1"/>
              </p:cNvPicPr>
              <p:nvPr/>
            </p:nvPicPr>
            <p:blipFill>
              <a:blip r:embed="rId17">
                <a:extLst>
                  <a:ext uri="{28A0092B-C50C-407E-A947-70E740481C1C}">
                    <a14:useLocalDpi xmlns:a14="http://schemas.microsoft.com/office/drawing/2010/main" val="0"/>
                  </a:ext>
                </a:extLst>
              </a:blip>
              <a:stretch>
                <a:fillRect/>
              </a:stretch>
            </p:blipFill>
            <p:spPr>
              <a:xfrm>
                <a:off x="8549790" y="2312206"/>
                <a:ext cx="2357797" cy="2354949"/>
              </a:xfrm>
              <a:prstGeom prst="rect">
                <a:avLst/>
              </a:prstGeom>
            </p:spPr>
          </p:pic>
        </mc:Fallback>
      </mc:AlternateContent>
    </p:spTree>
    <p:extLst>
      <p:ext uri="{BB962C8B-B14F-4D97-AF65-F5344CB8AC3E}">
        <p14:creationId xmlns:p14="http://schemas.microsoft.com/office/powerpoint/2010/main" val="2743190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83035B88-6A01-2859-4FE8-10B1E0CAEDC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8209" y="1282"/>
            <a:ext cx="12304842" cy="6856718"/>
          </a:xfrm>
          <a:prstGeom prst="rect">
            <a:avLst/>
          </a:prstGeom>
        </p:spPr>
      </p:pic>
      <p:sp>
        <p:nvSpPr>
          <p:cNvPr id="6" name="Rectángulo 5">
            <a:extLst>
              <a:ext uri="{FF2B5EF4-FFF2-40B4-BE49-F238E27FC236}">
                <a16:creationId xmlns:a16="http://schemas.microsoft.com/office/drawing/2014/main" id="{184D7BC4-2EB4-417A-BF44-D425C69D4DAD}"/>
              </a:ext>
            </a:extLst>
          </p:cNvPr>
          <p:cNvSpPr/>
          <p:nvPr/>
        </p:nvSpPr>
        <p:spPr>
          <a:xfrm rot="5400000">
            <a:off x="589905" y="438438"/>
            <a:ext cx="2400657" cy="3580467"/>
          </a:xfrm>
          <a:prstGeom prst="rect">
            <a:avLst/>
          </a:prstGeom>
          <a:noFill/>
        </p:spPr>
        <p:txBody>
          <a:bodyPr vert="vert270" wrap="none" lIns="91440" tIns="45720" rIns="91440" bIns="45720" anchor="b" anchorCtr="1">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7200" b="1" dirty="0">
                <a:ln/>
                <a:solidFill>
                  <a:schemeClr val="bg1"/>
                </a:solidFill>
              </a:rPr>
              <a:t>Web</a:t>
            </a:r>
          </a:p>
          <a:p>
            <a:pPr algn="ctr"/>
            <a:r>
              <a:rPr lang="es-ES" sz="7200" b="1" dirty="0">
                <a:ln/>
                <a:solidFill>
                  <a:schemeClr val="bg1"/>
                </a:solidFill>
              </a:rPr>
              <a:t> y Diseño</a:t>
            </a:r>
          </a:p>
        </p:txBody>
      </p:sp>
      <p:graphicFrame>
        <p:nvGraphicFramePr>
          <p:cNvPr id="7" name="Diagrama 6">
            <a:extLst>
              <a:ext uri="{FF2B5EF4-FFF2-40B4-BE49-F238E27FC236}">
                <a16:creationId xmlns:a16="http://schemas.microsoft.com/office/drawing/2014/main" id="{6A2B51BE-BA83-CC3A-8A5F-DCA46DE6250D}"/>
              </a:ext>
            </a:extLst>
          </p:cNvPr>
          <p:cNvGraphicFramePr/>
          <p:nvPr>
            <p:extLst>
              <p:ext uri="{D42A27DB-BD31-4B8C-83A1-F6EECF244321}">
                <p14:modId xmlns:p14="http://schemas.microsoft.com/office/powerpoint/2010/main" val="2329350774"/>
              </p:ext>
            </p:extLst>
          </p:nvPr>
        </p:nvGraphicFramePr>
        <p:xfrm>
          <a:off x="3968376" y="423831"/>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Gráfico 7" descr="Cmd (terminal) con relleno sólido">
            <a:extLst>
              <a:ext uri="{FF2B5EF4-FFF2-40B4-BE49-F238E27FC236}">
                <a16:creationId xmlns:a16="http://schemas.microsoft.com/office/drawing/2014/main" id="{CD488AB4-947A-C4A5-621D-5C8F0CF39D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1725" y="3611477"/>
            <a:ext cx="1517015" cy="1117215"/>
          </a:xfrm>
          <a:prstGeom prst="rect">
            <a:avLst/>
          </a:prstGeom>
        </p:spPr>
      </p:pic>
    </p:spTree>
    <p:extLst>
      <p:ext uri="{BB962C8B-B14F-4D97-AF65-F5344CB8AC3E}">
        <p14:creationId xmlns:p14="http://schemas.microsoft.com/office/powerpoint/2010/main" val="1094168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3506230E-6E4B-E358-6294-517BD27C9199}"/>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0" y="1282"/>
            <a:ext cx="12304842" cy="6856718"/>
          </a:xfrm>
          <a:prstGeom prst="rect">
            <a:avLst/>
          </a:prstGeom>
        </p:spPr>
      </p:pic>
      <p:sp>
        <p:nvSpPr>
          <p:cNvPr id="3" name="CuadroTexto 2">
            <a:extLst>
              <a:ext uri="{FF2B5EF4-FFF2-40B4-BE49-F238E27FC236}">
                <a16:creationId xmlns:a16="http://schemas.microsoft.com/office/drawing/2014/main" id="{0F70DC13-11DF-A262-1092-43679F9D50B1}"/>
              </a:ext>
            </a:extLst>
          </p:cNvPr>
          <p:cNvSpPr txBox="1"/>
          <p:nvPr/>
        </p:nvSpPr>
        <p:spPr>
          <a:xfrm>
            <a:off x="712693" y="2767280"/>
            <a:ext cx="2264365" cy="1323439"/>
          </a:xfrm>
          <a:prstGeom prst="rect">
            <a:avLst/>
          </a:prstGeom>
          <a:noFill/>
          <a:ln w="28575">
            <a:noFill/>
          </a:ln>
        </p:spPr>
        <p:txBody>
          <a:bodyPr wrap="square" rtlCol="0">
            <a:spAutoFit/>
          </a:bodyPr>
          <a:lstStyle/>
          <a:p>
            <a:r>
              <a:rPr lang="es-AR" sz="4000" b="1" dirty="0">
                <a:solidFill>
                  <a:schemeClr val="bg1"/>
                </a:solidFill>
              </a:rPr>
              <a:t>BASE DE </a:t>
            </a:r>
          </a:p>
          <a:p>
            <a:r>
              <a:rPr lang="es-AR" sz="4000" b="1" dirty="0">
                <a:solidFill>
                  <a:schemeClr val="bg1"/>
                </a:solidFill>
              </a:rPr>
              <a:t>DATOS</a:t>
            </a:r>
            <a:endParaRPr lang="es-AR" b="1" dirty="0">
              <a:solidFill>
                <a:schemeClr val="bg1"/>
              </a:solidFill>
            </a:endParaRPr>
          </a:p>
        </p:txBody>
      </p:sp>
      <p:pic>
        <p:nvPicPr>
          <p:cNvPr id="4" name="Gráfico 3" descr="Servidor con relleno sólido">
            <a:extLst>
              <a:ext uri="{FF2B5EF4-FFF2-40B4-BE49-F238E27FC236}">
                <a16:creationId xmlns:a16="http://schemas.microsoft.com/office/drawing/2014/main" id="{A358B12E-2A8A-1E4A-5499-987DAEBF350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5023" y="4090719"/>
            <a:ext cx="1389682" cy="1023440"/>
          </a:xfrm>
          <a:prstGeom prst="rect">
            <a:avLst/>
          </a:prstGeom>
        </p:spPr>
      </p:pic>
      <p:sp>
        <p:nvSpPr>
          <p:cNvPr id="5" name="CuadroTexto 4">
            <a:extLst>
              <a:ext uri="{FF2B5EF4-FFF2-40B4-BE49-F238E27FC236}">
                <a16:creationId xmlns:a16="http://schemas.microsoft.com/office/drawing/2014/main" id="{218DDBE7-5AFA-D720-0BAA-D4A19CF2D855}"/>
              </a:ext>
            </a:extLst>
          </p:cNvPr>
          <p:cNvSpPr txBox="1"/>
          <p:nvPr/>
        </p:nvSpPr>
        <p:spPr>
          <a:xfrm>
            <a:off x="4235824" y="712694"/>
            <a:ext cx="6454588" cy="5191486"/>
          </a:xfrm>
          <a:prstGeom prst="rect">
            <a:avLst/>
          </a:prstGeom>
          <a:noFill/>
        </p:spPr>
        <p:txBody>
          <a:bodyPr wrap="square" rtlCol="0">
            <a:spAutoFit/>
          </a:bodyPr>
          <a:lstStyle/>
          <a:p>
            <a:pPr>
              <a:lnSpc>
                <a:spcPct val="150000"/>
              </a:lnSpc>
            </a:pPr>
            <a:r>
              <a:rPr lang="es-AR" sz="2800" b="1" i="0" dirty="0">
                <a:solidFill>
                  <a:srgbClr val="D1D2D3"/>
                </a:solidFill>
                <a:effectLst/>
                <a:latin typeface="Comic Sans MS" panose="030F0702030302020204" pitchFamily="66" charset="0"/>
              </a:rPr>
              <a:t>En líneas generales, no tuvimos inconvenientes en las tablas para la Base de Datos, pudimos crear cada una de las tablas con el tipo de datos correspondiente a cada campo, ingresar los 8 registros para estas tablas y hacer las consultas.</a:t>
            </a:r>
            <a:endParaRPr lang="es-AR" sz="2800" b="1" dirty="0">
              <a:latin typeface="Comic Sans MS" panose="030F0702030302020204" pitchFamily="66" charset="0"/>
            </a:endParaRPr>
          </a:p>
        </p:txBody>
      </p:sp>
    </p:spTree>
    <p:extLst>
      <p:ext uri="{BB962C8B-B14F-4D97-AF65-F5344CB8AC3E}">
        <p14:creationId xmlns:p14="http://schemas.microsoft.com/office/powerpoint/2010/main" val="3586977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63BD4CBB-366F-279C-6F2B-48DF4A30B61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52000"/>
                    </a14:imgEffect>
                  </a14:imgLayer>
                </a14:imgProps>
              </a:ext>
              <a:ext uri="{28A0092B-C50C-407E-A947-70E740481C1C}">
                <a14:useLocalDpi xmlns:a14="http://schemas.microsoft.com/office/drawing/2010/main" val="0"/>
              </a:ext>
            </a:extLst>
          </a:blip>
          <a:srcRect b="25014"/>
          <a:stretch/>
        </p:blipFill>
        <p:spPr>
          <a:xfrm>
            <a:off x="0" y="1282"/>
            <a:ext cx="12304842" cy="6856718"/>
          </a:xfrm>
          <a:prstGeom prst="rect">
            <a:avLst/>
          </a:prstGeom>
        </p:spPr>
      </p:pic>
      <p:pic>
        <p:nvPicPr>
          <p:cNvPr id="5" name="Gráfico 4" descr="Cronómetro 33% con relleno sólido">
            <a:extLst>
              <a:ext uri="{FF2B5EF4-FFF2-40B4-BE49-F238E27FC236}">
                <a16:creationId xmlns:a16="http://schemas.microsoft.com/office/drawing/2014/main" id="{55FFE87B-1D7F-BE8A-CDDF-5398B8D69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5373" y="4361668"/>
            <a:ext cx="1402565" cy="1032927"/>
          </a:xfrm>
          <a:prstGeom prst="rect">
            <a:avLst/>
          </a:prstGeom>
        </p:spPr>
      </p:pic>
      <p:sp>
        <p:nvSpPr>
          <p:cNvPr id="7" name="CuadroTexto 6">
            <a:extLst>
              <a:ext uri="{FF2B5EF4-FFF2-40B4-BE49-F238E27FC236}">
                <a16:creationId xmlns:a16="http://schemas.microsoft.com/office/drawing/2014/main" id="{B21CF8B3-D3CA-2A7E-02C0-A4B54198B358}"/>
              </a:ext>
            </a:extLst>
          </p:cNvPr>
          <p:cNvSpPr txBox="1"/>
          <p:nvPr/>
        </p:nvSpPr>
        <p:spPr>
          <a:xfrm>
            <a:off x="181889" y="2496332"/>
            <a:ext cx="2309531" cy="1754326"/>
          </a:xfrm>
          <a:prstGeom prst="rect">
            <a:avLst/>
          </a:prstGeom>
          <a:noFill/>
        </p:spPr>
        <p:txBody>
          <a:bodyPr wrap="square">
            <a:spAutoFit/>
          </a:bodyPr>
          <a:lstStyle/>
          <a:p>
            <a:pPr algn="ctr"/>
            <a:r>
              <a:rPr lang="es-AR" sz="3600" b="1" dirty="0">
                <a:solidFill>
                  <a:schemeClr val="bg1"/>
                </a:solidFill>
              </a:rPr>
              <a:t>Trabajar a</a:t>
            </a:r>
          </a:p>
          <a:p>
            <a:pPr algn="ctr"/>
            <a:r>
              <a:rPr lang="es-AR" sz="3600" b="1" dirty="0">
                <a:solidFill>
                  <a:schemeClr val="bg1"/>
                </a:solidFill>
              </a:rPr>
              <a:t> </a:t>
            </a:r>
            <a:r>
              <a:rPr lang="es-AR" sz="3600" b="1" dirty="0" err="1">
                <a:solidFill>
                  <a:schemeClr val="bg1"/>
                </a:solidFill>
              </a:rPr>
              <a:t>contrareloj</a:t>
            </a:r>
            <a:endParaRPr lang="es-AR" sz="2400" b="1" dirty="0">
              <a:solidFill>
                <a:schemeClr val="bg1"/>
              </a:solidFill>
            </a:endParaRPr>
          </a:p>
        </p:txBody>
      </p:sp>
      <p:sp>
        <p:nvSpPr>
          <p:cNvPr id="8" name="CuadroTexto 7">
            <a:extLst>
              <a:ext uri="{FF2B5EF4-FFF2-40B4-BE49-F238E27FC236}">
                <a16:creationId xmlns:a16="http://schemas.microsoft.com/office/drawing/2014/main" id="{4E6810C8-062C-246F-AF60-ADB5EBC5446E}"/>
              </a:ext>
            </a:extLst>
          </p:cNvPr>
          <p:cNvSpPr txBox="1"/>
          <p:nvPr/>
        </p:nvSpPr>
        <p:spPr>
          <a:xfrm>
            <a:off x="4222376" y="864955"/>
            <a:ext cx="7261412" cy="5017079"/>
          </a:xfrm>
          <a:prstGeom prst="rect">
            <a:avLst/>
          </a:prstGeom>
          <a:noFill/>
        </p:spPr>
        <p:txBody>
          <a:bodyPr wrap="square" rtlCol="0">
            <a:spAutoFit/>
          </a:bodyPr>
          <a:lstStyle/>
          <a:p>
            <a:pPr>
              <a:lnSpc>
                <a:spcPct val="150000"/>
              </a:lnSpc>
            </a:pPr>
            <a:r>
              <a:rPr lang="es-AR" sz="2400" b="1" dirty="0">
                <a:solidFill>
                  <a:schemeClr val="bg1"/>
                </a:solidFill>
                <a:latin typeface="Comic Sans MS" panose="030F0702030302020204" pitchFamily="66" charset="0"/>
              </a:rPr>
              <a:t>Siendo que teníamos mas de 20 días para lograr hacer una página y tienda viable, resultó mas difícil de lo que esperábamos.</a:t>
            </a:r>
            <a:br>
              <a:rPr lang="es-AR" sz="2400" b="1" dirty="0">
                <a:solidFill>
                  <a:schemeClr val="bg1"/>
                </a:solidFill>
                <a:latin typeface="Comic Sans MS" panose="030F0702030302020204" pitchFamily="66" charset="0"/>
              </a:rPr>
            </a:br>
            <a:r>
              <a:rPr lang="es-AR" sz="2400" b="1" dirty="0">
                <a:solidFill>
                  <a:schemeClr val="bg1"/>
                </a:solidFill>
                <a:latin typeface="Comic Sans MS" panose="030F0702030302020204" pitchFamily="66" charset="0"/>
              </a:rPr>
              <a:t>Horarios diferentes pero pudimos lograr tener una buena predisposición en el grupo que causara que todo se ajustara.</a:t>
            </a:r>
            <a:br>
              <a:rPr lang="es-AR" sz="2400" b="1" dirty="0">
                <a:solidFill>
                  <a:schemeClr val="bg1"/>
                </a:solidFill>
                <a:latin typeface="Comic Sans MS" panose="030F0702030302020204" pitchFamily="66" charset="0"/>
              </a:rPr>
            </a:br>
            <a:r>
              <a:rPr lang="es-AR" sz="2400" b="1" dirty="0">
                <a:solidFill>
                  <a:schemeClr val="bg1"/>
                </a:solidFill>
                <a:latin typeface="Comic Sans MS" panose="030F0702030302020204" pitchFamily="66" charset="0"/>
              </a:rPr>
              <a:t>Poner en marcha este proyecto fue el principio de cosas , que no tenemos idea que podemos lograr.</a:t>
            </a:r>
          </a:p>
        </p:txBody>
      </p:sp>
    </p:spTree>
    <p:extLst>
      <p:ext uri="{BB962C8B-B14F-4D97-AF65-F5344CB8AC3E}">
        <p14:creationId xmlns:p14="http://schemas.microsoft.com/office/powerpoint/2010/main" val="1190889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7FA352A0-F4AB-28DE-9FC2-FF420BC2180F}"/>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8209" y="1282"/>
            <a:ext cx="12304842" cy="6856718"/>
          </a:xfrm>
          <a:prstGeom prst="rect">
            <a:avLst/>
          </a:prstGeom>
        </p:spPr>
      </p:pic>
      <p:grpSp>
        <p:nvGrpSpPr>
          <p:cNvPr id="3" name="Grupo 2">
            <a:extLst>
              <a:ext uri="{FF2B5EF4-FFF2-40B4-BE49-F238E27FC236}">
                <a16:creationId xmlns:a16="http://schemas.microsoft.com/office/drawing/2014/main" id="{2A8A8B57-7239-A6A2-537A-A53E675C2C1B}"/>
              </a:ext>
            </a:extLst>
          </p:cNvPr>
          <p:cNvGrpSpPr/>
          <p:nvPr/>
        </p:nvGrpSpPr>
        <p:grpSpPr>
          <a:xfrm>
            <a:off x="7824977" y="1442988"/>
            <a:ext cx="4367023" cy="4166242"/>
            <a:chOff x="3536944" y="1129089"/>
            <a:chExt cx="1395663" cy="1331495"/>
          </a:xfrm>
        </p:grpSpPr>
        <p:sp>
          <p:nvSpPr>
            <p:cNvPr id="4" name="Hexágono 3">
              <a:extLst>
                <a:ext uri="{FF2B5EF4-FFF2-40B4-BE49-F238E27FC236}">
                  <a16:creationId xmlns:a16="http://schemas.microsoft.com/office/drawing/2014/main" id="{D2ACA823-38E0-37BC-6ED5-1E421CCD5FC6}"/>
                </a:ext>
              </a:extLst>
            </p:cNvPr>
            <p:cNvSpPr/>
            <p:nvPr/>
          </p:nvSpPr>
          <p:spPr>
            <a:xfrm>
              <a:off x="3536944" y="1129089"/>
              <a:ext cx="1395663" cy="133149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5" name="Gráfico 4" descr="Audiencia objetivo con relleno sólido">
              <a:extLst>
                <a:ext uri="{FF2B5EF4-FFF2-40B4-BE49-F238E27FC236}">
                  <a16:creationId xmlns:a16="http://schemas.microsoft.com/office/drawing/2014/main" id="{8E710CD8-FBBA-7373-CB8C-9B0353F941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90301" y="1134899"/>
              <a:ext cx="914400" cy="914400"/>
            </a:xfrm>
            <a:prstGeom prst="rect">
              <a:avLst/>
            </a:prstGeom>
          </p:spPr>
        </p:pic>
        <p:sp>
          <p:nvSpPr>
            <p:cNvPr id="6" name="CuadroTexto 5">
              <a:extLst>
                <a:ext uri="{FF2B5EF4-FFF2-40B4-BE49-F238E27FC236}">
                  <a16:creationId xmlns:a16="http://schemas.microsoft.com/office/drawing/2014/main" id="{4E9EC9F5-4242-FFBF-DB96-E71778CCF5E8}"/>
                </a:ext>
              </a:extLst>
            </p:cNvPr>
            <p:cNvSpPr txBox="1"/>
            <p:nvPr/>
          </p:nvSpPr>
          <p:spPr>
            <a:xfrm>
              <a:off x="3790301" y="1948495"/>
              <a:ext cx="1128524" cy="354106"/>
            </a:xfrm>
            <a:prstGeom prst="rect">
              <a:avLst/>
            </a:prstGeom>
            <a:noFill/>
          </p:spPr>
          <p:txBody>
            <a:bodyPr wrap="square" rtlCol="0">
              <a:spAutoFit/>
            </a:bodyPr>
            <a:lstStyle/>
            <a:p>
              <a:r>
                <a:rPr lang="es-AR" sz="6600" b="1" dirty="0">
                  <a:solidFill>
                    <a:schemeClr val="bg1"/>
                  </a:solidFill>
                </a:rPr>
                <a:t>EQUIPO</a:t>
              </a:r>
              <a:endParaRPr lang="es-AR" sz="2000" b="1" dirty="0">
                <a:solidFill>
                  <a:schemeClr val="bg1"/>
                </a:solidFill>
              </a:endParaRPr>
            </a:p>
          </p:txBody>
        </p:sp>
      </p:grpSp>
      <p:graphicFrame>
        <p:nvGraphicFramePr>
          <p:cNvPr id="7" name="Diagrama 6">
            <a:extLst>
              <a:ext uri="{FF2B5EF4-FFF2-40B4-BE49-F238E27FC236}">
                <a16:creationId xmlns:a16="http://schemas.microsoft.com/office/drawing/2014/main" id="{3B98DAF6-1B9B-23F3-611E-6E6E4950FF3F}"/>
              </a:ext>
            </a:extLst>
          </p:cNvPr>
          <p:cNvGraphicFramePr/>
          <p:nvPr>
            <p:extLst>
              <p:ext uri="{D42A27DB-BD31-4B8C-83A1-F6EECF244321}">
                <p14:modId xmlns:p14="http://schemas.microsoft.com/office/powerpoint/2010/main" val="1229401817"/>
              </p:ext>
            </p:extLst>
          </p:nvPr>
        </p:nvGraphicFramePr>
        <p:xfrm>
          <a:off x="-8209" y="966108"/>
          <a:ext cx="7680547" cy="5134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03795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633A776E-7D42-98FA-8E16-F6EB32C86EC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0" y="0"/>
            <a:ext cx="12192000" cy="6856718"/>
          </a:xfrm>
          <a:prstGeom prst="rect">
            <a:avLst/>
          </a:prstGeom>
        </p:spPr>
      </p:pic>
      <p:cxnSp>
        <p:nvCxnSpPr>
          <p:cNvPr id="11" name="Conector: curvado 10">
            <a:extLst>
              <a:ext uri="{FF2B5EF4-FFF2-40B4-BE49-F238E27FC236}">
                <a16:creationId xmlns:a16="http://schemas.microsoft.com/office/drawing/2014/main" id="{11749CAB-13D3-32C6-0E79-16BBD9E9D502}"/>
              </a:ext>
            </a:extLst>
          </p:cNvPr>
          <p:cNvCxnSpPr>
            <a:cxnSpLocks/>
          </p:cNvCxnSpPr>
          <p:nvPr/>
        </p:nvCxnSpPr>
        <p:spPr>
          <a:xfrm flipV="1">
            <a:off x="4945104" y="2060812"/>
            <a:ext cx="1900184" cy="1387789"/>
          </a:xfrm>
          <a:prstGeom prst="curvedConnector3">
            <a:avLst>
              <a:gd name="adj1" fmla="val 50000"/>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curvado 12">
            <a:extLst>
              <a:ext uri="{FF2B5EF4-FFF2-40B4-BE49-F238E27FC236}">
                <a16:creationId xmlns:a16="http://schemas.microsoft.com/office/drawing/2014/main" id="{0204E307-3217-A128-966B-935631E69198}"/>
              </a:ext>
            </a:extLst>
          </p:cNvPr>
          <p:cNvCxnSpPr>
            <a:cxnSpLocks/>
          </p:cNvCxnSpPr>
          <p:nvPr/>
        </p:nvCxnSpPr>
        <p:spPr>
          <a:xfrm>
            <a:off x="4945104" y="3448601"/>
            <a:ext cx="3918388" cy="58268"/>
          </a:xfrm>
          <a:prstGeom prst="curvedConnector3">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curvado 13">
            <a:extLst>
              <a:ext uri="{FF2B5EF4-FFF2-40B4-BE49-F238E27FC236}">
                <a16:creationId xmlns:a16="http://schemas.microsoft.com/office/drawing/2014/main" id="{08D5811B-2787-679C-CE89-EF4A0BB92D63}"/>
              </a:ext>
            </a:extLst>
          </p:cNvPr>
          <p:cNvCxnSpPr>
            <a:cxnSpLocks/>
          </p:cNvCxnSpPr>
          <p:nvPr/>
        </p:nvCxnSpPr>
        <p:spPr>
          <a:xfrm>
            <a:off x="4945105" y="3448601"/>
            <a:ext cx="1665221" cy="2083385"/>
          </a:xfrm>
          <a:prstGeom prst="curvedConnector3">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3" name="Vista general de diapositiva 22">
                <a:extLst>
                  <a:ext uri="{FF2B5EF4-FFF2-40B4-BE49-F238E27FC236}">
                    <a16:creationId xmlns:a16="http://schemas.microsoft.com/office/drawing/2014/main" id="{EF7227E3-0C2B-5AB9-E41D-B38F70D087B4}"/>
                  </a:ext>
                </a:extLst>
              </p:cNvPr>
              <p:cNvGraphicFramePr>
                <a:graphicFrameLocks noChangeAspect="1"/>
              </p:cNvGraphicFramePr>
              <p:nvPr>
                <p:extLst>
                  <p:ext uri="{D42A27DB-BD31-4B8C-83A1-F6EECF244321}">
                    <p14:modId xmlns:p14="http://schemas.microsoft.com/office/powerpoint/2010/main" val="4275307041"/>
                  </p:ext>
                </p:extLst>
              </p:nvPr>
            </p:nvGraphicFramePr>
            <p:xfrm>
              <a:off x="6708437" y="240189"/>
              <a:ext cx="2522449" cy="2522449"/>
            </p:xfrm>
            <a:graphic>
              <a:graphicData uri="http://schemas.microsoft.com/office/powerpoint/2016/slidezoom">
                <pslz:sldZm>
                  <pslz:sldZmObj sldId="263" cId="2407181710">
                    <pslz:zmPr id="{E8E9A381-9F51-4022-9C58-21C9937C7B27}" imageType="cover" transitionDur="1000" showBg="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2522449" cy="2522449"/>
                        </a:xfrm>
                        <a:prstGeom prst="rect">
                          <a:avLst/>
                        </a:prstGeom>
                      </p166:spPr>
                    </pslz:zmPr>
                  </pslz:sldZmObj>
                </pslz:sldZm>
              </a:graphicData>
            </a:graphic>
          </p:graphicFrame>
        </mc:Choice>
        <mc:Fallback xmlns="">
          <p:pic>
            <p:nvPicPr>
              <p:cNvPr id="23" name="Vista general de diapositiva 22">
                <a:extLst>
                  <a:ext uri="{FF2B5EF4-FFF2-40B4-BE49-F238E27FC236}">
                    <a16:creationId xmlns:a16="http://schemas.microsoft.com/office/drawing/2014/main" id="{EF7227E3-0C2B-5AB9-E41D-B38F70D087B4}"/>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6708437" y="240189"/>
                <a:ext cx="2522449" cy="2522449"/>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27" name="Vista general de diapositiva 26">
                <a:extLst>
                  <a:ext uri="{FF2B5EF4-FFF2-40B4-BE49-F238E27FC236}">
                    <a16:creationId xmlns:a16="http://schemas.microsoft.com/office/drawing/2014/main" id="{5BE83F0B-B904-6DDB-AC69-DE52E70D10E3}"/>
                  </a:ext>
                </a:extLst>
              </p:cNvPr>
              <p:cNvGraphicFramePr>
                <a:graphicFrameLocks noChangeAspect="1"/>
              </p:cNvGraphicFramePr>
              <p:nvPr>
                <p:extLst>
                  <p:ext uri="{D42A27DB-BD31-4B8C-83A1-F6EECF244321}">
                    <p14:modId xmlns:p14="http://schemas.microsoft.com/office/powerpoint/2010/main" val="2314394136"/>
                  </p:ext>
                </p:extLst>
              </p:nvPr>
            </p:nvGraphicFramePr>
            <p:xfrm>
              <a:off x="6593166" y="4009523"/>
              <a:ext cx="2637720" cy="2519402"/>
            </p:xfrm>
            <a:graphic>
              <a:graphicData uri="http://schemas.microsoft.com/office/powerpoint/2016/slidezoom">
                <pslz:sldZm>
                  <pslz:sldZmObj sldId="264" cId="2044580905">
                    <pslz:zmPr id="{9B2C0896-5A0A-43A4-B967-4F0F768DB149}" imageType="cover" transitionDur="1000" showBg="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637720" cy="2519402"/>
                        </a:xfrm>
                        <a:prstGeom prst="rect">
                          <a:avLst/>
                        </a:prstGeom>
                      </p166:spPr>
                    </pslz:zmPr>
                  </pslz:sldZmObj>
                </pslz:sldZm>
              </a:graphicData>
            </a:graphic>
          </p:graphicFrame>
        </mc:Choice>
        <mc:Fallback xmlns="">
          <p:pic>
            <p:nvPicPr>
              <p:cNvPr id="27" name="Vista general de diapositiva 26">
                <a:extLst>
                  <a:ext uri="{FF2B5EF4-FFF2-40B4-BE49-F238E27FC236}">
                    <a16:creationId xmlns:a16="http://schemas.microsoft.com/office/drawing/2014/main" id="{5BE83F0B-B904-6DDB-AC69-DE52E70D10E3}"/>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6593166" y="4009523"/>
                <a:ext cx="2637720" cy="2519402"/>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9" name="Vista general de diapositiva 8">
                <a:extLst>
                  <a:ext uri="{FF2B5EF4-FFF2-40B4-BE49-F238E27FC236}">
                    <a16:creationId xmlns:a16="http://schemas.microsoft.com/office/drawing/2014/main" id="{3A00AFC4-5B34-AE76-B022-8AB1497BF9D9}"/>
                  </a:ext>
                </a:extLst>
              </p:cNvPr>
              <p:cNvGraphicFramePr>
                <a:graphicFrameLocks noChangeAspect="1"/>
              </p:cNvGraphicFramePr>
              <p:nvPr>
                <p:extLst>
                  <p:ext uri="{D42A27DB-BD31-4B8C-83A1-F6EECF244321}">
                    <p14:modId xmlns:p14="http://schemas.microsoft.com/office/powerpoint/2010/main" val="163782498"/>
                  </p:ext>
                </p:extLst>
              </p:nvPr>
            </p:nvGraphicFramePr>
            <p:xfrm>
              <a:off x="8900551" y="2188009"/>
              <a:ext cx="2637720" cy="2637720"/>
            </p:xfrm>
            <a:graphic>
              <a:graphicData uri="http://schemas.microsoft.com/office/powerpoint/2016/slidezoom">
                <pslz:sldZm>
                  <pslz:sldZmObj sldId="265" cId="2933704462">
                    <pslz:zmPr id="{916152DC-DE43-44C1-B6C5-CF21331F05FB}" imageType="cover" transitionDur="1000" showBg="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2637720" cy="2637720"/>
                        </a:xfrm>
                        <a:prstGeom prst="rect">
                          <a:avLst/>
                        </a:prstGeom>
                      </p166:spPr>
                    </pslz:zmPr>
                  </pslz:sldZmObj>
                </pslz:sldZm>
              </a:graphicData>
            </a:graphic>
          </p:graphicFrame>
        </mc:Choice>
        <mc:Fallback xmlns="">
          <p:pic>
            <p:nvPicPr>
              <p:cNvPr id="9" name="Vista general de diapositiva 8">
                <a:hlinkClick r:id="rId12" action="ppaction://hlinksldjump"/>
                <a:extLst>
                  <a:ext uri="{FF2B5EF4-FFF2-40B4-BE49-F238E27FC236}">
                    <a16:creationId xmlns:a16="http://schemas.microsoft.com/office/drawing/2014/main" id="{3A00AFC4-5B34-AE76-B022-8AB1497BF9D9}"/>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8900551" y="2188009"/>
                <a:ext cx="2637720" cy="2637720"/>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12" name="Vista general de diapositiva 11">
                <a:extLst>
                  <a:ext uri="{FF2B5EF4-FFF2-40B4-BE49-F238E27FC236}">
                    <a16:creationId xmlns:a16="http://schemas.microsoft.com/office/drawing/2014/main" id="{ADF99664-AFC0-5A15-A26D-1DBA171C0B88}"/>
                  </a:ext>
                </a:extLst>
              </p:cNvPr>
              <p:cNvGraphicFramePr>
                <a:graphicFrameLocks noChangeAspect="1"/>
              </p:cNvGraphicFramePr>
              <p:nvPr>
                <p:extLst>
                  <p:ext uri="{D42A27DB-BD31-4B8C-83A1-F6EECF244321}">
                    <p14:modId xmlns:p14="http://schemas.microsoft.com/office/powerpoint/2010/main" val="1477864783"/>
                  </p:ext>
                </p:extLst>
              </p:nvPr>
            </p:nvGraphicFramePr>
            <p:xfrm>
              <a:off x="-1" y="1058369"/>
              <a:ext cx="4945103" cy="4780464"/>
            </p:xfrm>
            <a:graphic>
              <a:graphicData uri="http://schemas.microsoft.com/office/powerpoint/2016/slidezoom">
                <pslz:sldZm>
                  <pslz:sldZmObj sldId="256" cId="676538613">
                    <pslz:zmPr id="{AF80A0D1-13E0-4455-9F26-5CDA6F2737AB}" imageType="cover" transitionDur="1000" showBg="0">
                      <p166:blipFill xmlns:p166="http://schemas.microsoft.com/office/powerpoint/2016/6/main">
                        <a:blip r:embed="rId14">
                          <a:extLst>
                            <a:ext uri="{28A0092B-C50C-407E-A947-70E740481C1C}">
                              <a14:useLocalDpi xmlns:a14="http://schemas.microsoft.com/office/drawing/2010/main" val="0"/>
                            </a:ext>
                          </a:extLst>
                        </a:blip>
                        <a:stretch>
                          <a:fillRect/>
                        </a:stretch>
                      </p166:blipFill>
                      <p166:spPr xmlns:p166="http://schemas.microsoft.com/office/powerpoint/2016/6/main">
                        <a:xfrm>
                          <a:off x="0" y="0"/>
                          <a:ext cx="4945103" cy="4780464"/>
                        </a:xfrm>
                        <a:prstGeom prst="rect">
                          <a:avLst/>
                        </a:prstGeom>
                      </p166:spPr>
                    </pslz:zmPr>
                  </pslz:sldZmObj>
                </pslz:sldZm>
              </a:graphicData>
            </a:graphic>
          </p:graphicFrame>
        </mc:Choice>
        <mc:Fallback xmlns="">
          <p:pic>
            <p:nvPicPr>
              <p:cNvPr id="12" name="Vista general de diapositiva 11">
                <a:hlinkClick r:id="rId15" action="ppaction://hlinksldjump"/>
                <a:extLst>
                  <a:ext uri="{FF2B5EF4-FFF2-40B4-BE49-F238E27FC236}">
                    <a16:creationId xmlns:a16="http://schemas.microsoft.com/office/drawing/2014/main" id="{ADF99664-AFC0-5A15-A26D-1DBA171C0B88}"/>
                  </a:ext>
                </a:extLst>
              </p:cNvPr>
              <p:cNvPicPr>
                <a:picLocks noGrp="1" noRot="1" noChangeAspect="1" noMove="1" noResize="1" noEditPoints="1" noAdjustHandles="1" noChangeArrowheads="1" noChangeShapeType="1"/>
              </p:cNvPicPr>
              <p:nvPr/>
            </p:nvPicPr>
            <p:blipFill>
              <a:blip r:embed="rId16">
                <a:extLst>
                  <a:ext uri="{28A0092B-C50C-407E-A947-70E740481C1C}">
                    <a14:useLocalDpi xmlns:a14="http://schemas.microsoft.com/office/drawing/2010/main" val="0"/>
                  </a:ext>
                </a:extLst>
              </a:blip>
              <a:stretch>
                <a:fillRect/>
              </a:stretch>
            </p:blipFill>
            <p:spPr>
              <a:xfrm>
                <a:off x="-1" y="1058369"/>
                <a:ext cx="4945103" cy="4780464"/>
              </a:xfrm>
              <a:prstGeom prst="rect">
                <a:avLst/>
              </a:prstGeom>
            </p:spPr>
          </p:pic>
        </mc:Fallback>
      </mc:AlternateContent>
    </p:spTree>
    <p:extLst>
      <p:ext uri="{BB962C8B-B14F-4D97-AF65-F5344CB8AC3E}">
        <p14:creationId xmlns:p14="http://schemas.microsoft.com/office/powerpoint/2010/main" val="39712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80120480-3675-CC3B-D3DC-D32348919C6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34000"/>
                    </a14:imgEffect>
                  </a14:imgLayer>
                </a14:imgProps>
              </a:ext>
              <a:ext uri="{28A0092B-C50C-407E-A947-70E740481C1C}">
                <a14:useLocalDpi xmlns:a14="http://schemas.microsoft.com/office/drawing/2010/main" val="0"/>
              </a:ext>
            </a:extLst>
          </a:blip>
          <a:srcRect b="25014"/>
          <a:stretch/>
        </p:blipFill>
        <p:spPr>
          <a:xfrm>
            <a:off x="0" y="0"/>
            <a:ext cx="12192000" cy="6856718"/>
          </a:xfrm>
          <a:prstGeom prst="rect">
            <a:avLst/>
          </a:prstGeom>
        </p:spPr>
      </p:pic>
      <p:pic>
        <p:nvPicPr>
          <p:cNvPr id="4" name="Imagen 3">
            <a:extLst>
              <a:ext uri="{FF2B5EF4-FFF2-40B4-BE49-F238E27FC236}">
                <a16:creationId xmlns:a16="http://schemas.microsoft.com/office/drawing/2014/main" id="{7040C7D6-215F-F79C-0CE0-61D27094A547}"/>
              </a:ext>
            </a:extLst>
          </p:cNvPr>
          <p:cNvPicPr>
            <a:picLocks noChangeAspect="1"/>
          </p:cNvPicPr>
          <p:nvPr/>
        </p:nvPicPr>
        <p:blipFill>
          <a:blip r:embed="rId4"/>
          <a:stretch>
            <a:fillRect/>
          </a:stretch>
        </p:blipFill>
        <p:spPr>
          <a:xfrm>
            <a:off x="358522" y="2335641"/>
            <a:ext cx="4297885" cy="4107362"/>
          </a:xfrm>
          <a:prstGeom prst="rect">
            <a:avLst/>
          </a:prstGeom>
        </p:spPr>
      </p:pic>
      <p:pic>
        <p:nvPicPr>
          <p:cNvPr id="6" name="Imagen 5" descr="Icono&#10;&#10;Descripción generada automáticamente">
            <a:extLst>
              <a:ext uri="{FF2B5EF4-FFF2-40B4-BE49-F238E27FC236}">
                <a16:creationId xmlns:a16="http://schemas.microsoft.com/office/drawing/2014/main" id="{D630D804-2D2F-BEF3-D8F8-401ADB580C6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31000"/>
                    </a14:imgEffect>
                    <a14:imgEffect>
                      <a14:brightnessContrast bright="-37000"/>
                    </a14:imgEffect>
                  </a14:imgLayer>
                </a14:imgProps>
              </a:ext>
              <a:ext uri="{28A0092B-C50C-407E-A947-70E740481C1C}">
                <a14:useLocalDpi xmlns:a14="http://schemas.microsoft.com/office/drawing/2010/main" val="0"/>
              </a:ext>
            </a:extLst>
          </a:blip>
          <a:stretch>
            <a:fillRect/>
          </a:stretch>
        </p:blipFill>
        <p:spPr>
          <a:xfrm>
            <a:off x="5104875" y="156040"/>
            <a:ext cx="1743098" cy="1743098"/>
          </a:xfrm>
          <a:prstGeom prst="ellipse">
            <a:avLst/>
          </a:prstGeom>
          <a:solidFill>
            <a:schemeClr val="accent3">
              <a:alpha val="96000"/>
            </a:schemeClr>
          </a:solidFill>
        </p:spPr>
      </p:pic>
      <p:pic>
        <p:nvPicPr>
          <p:cNvPr id="8" name="Imagen 7" descr="Texto&#10;&#10;Descripción generada automáticamente">
            <a:extLst>
              <a:ext uri="{FF2B5EF4-FFF2-40B4-BE49-F238E27FC236}">
                <a16:creationId xmlns:a16="http://schemas.microsoft.com/office/drawing/2014/main" id="{34A01FBF-72B6-5937-EF81-63BE27A3DCB8}"/>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7000"/>
                    </a14:imgEffect>
                    <a14:imgEffect>
                      <a14:brightnessContrast bright="-44000"/>
                    </a14:imgEffect>
                  </a14:imgLayer>
                </a14:imgProps>
              </a:ext>
              <a:ext uri="{28A0092B-C50C-407E-A947-70E740481C1C}">
                <a14:useLocalDpi xmlns:a14="http://schemas.microsoft.com/office/drawing/2010/main" val="0"/>
              </a:ext>
            </a:extLst>
          </a:blip>
          <a:stretch>
            <a:fillRect/>
          </a:stretch>
        </p:blipFill>
        <p:spPr>
          <a:xfrm>
            <a:off x="5683386" y="2335641"/>
            <a:ext cx="6150092" cy="3921094"/>
          </a:xfrm>
          <a:prstGeom prst="rect">
            <a:avLst/>
          </a:prstGeom>
        </p:spPr>
      </p:pic>
    </p:spTree>
    <p:extLst>
      <p:ext uri="{BB962C8B-B14F-4D97-AF65-F5344CB8AC3E}">
        <p14:creationId xmlns:p14="http://schemas.microsoft.com/office/powerpoint/2010/main" val="2407181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descr="Una pantalla de televisión encendida&#10;&#10;Descripción generada automáticamente">
            <a:extLst>
              <a:ext uri="{FF2B5EF4-FFF2-40B4-BE49-F238E27FC236}">
                <a16:creationId xmlns:a16="http://schemas.microsoft.com/office/drawing/2014/main" id="{91015FB8-B8FC-FB70-FA6B-3C5061B87E2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1000"/>
                    </a14:imgEffect>
                    <a14:imgEffect>
                      <a14:colorTemperature colorTemp="6100"/>
                    </a14:imgEffect>
                    <a14:imgEffect>
                      <a14:saturation sat="128000"/>
                    </a14:imgEffect>
                    <a14:imgEffect>
                      <a14:brightnessContrast bright="-53000"/>
                    </a14:imgEffect>
                  </a14:imgLayer>
                </a14:imgProps>
              </a:ext>
              <a:ext uri="{28A0092B-C50C-407E-A947-70E740481C1C}">
                <a14:useLocalDpi xmlns:a14="http://schemas.microsoft.com/office/drawing/2010/main" val="0"/>
              </a:ext>
            </a:extLst>
          </a:blip>
          <a:srcRect b="25014"/>
          <a:stretch/>
        </p:blipFill>
        <p:spPr>
          <a:xfrm>
            <a:off x="0" y="0"/>
            <a:ext cx="12304842" cy="6856718"/>
          </a:xfrm>
          <a:prstGeom prst="rect">
            <a:avLst/>
          </a:prstGeom>
        </p:spPr>
      </p:pic>
      <p:sp>
        <p:nvSpPr>
          <p:cNvPr id="5" name="CuadroTexto 4">
            <a:extLst>
              <a:ext uri="{FF2B5EF4-FFF2-40B4-BE49-F238E27FC236}">
                <a16:creationId xmlns:a16="http://schemas.microsoft.com/office/drawing/2014/main" id="{122B2DC1-3344-05B1-CEA2-4D83354111C0}"/>
              </a:ext>
            </a:extLst>
          </p:cNvPr>
          <p:cNvSpPr txBox="1"/>
          <p:nvPr/>
        </p:nvSpPr>
        <p:spPr>
          <a:xfrm>
            <a:off x="658906" y="2767280"/>
            <a:ext cx="2447365" cy="1323439"/>
          </a:xfrm>
          <a:prstGeom prst="rect">
            <a:avLst/>
          </a:prstGeom>
          <a:noFill/>
        </p:spPr>
        <p:txBody>
          <a:bodyPr wrap="square" rtlCol="0">
            <a:spAutoFit/>
          </a:bodyPr>
          <a:lstStyle/>
          <a:p>
            <a:r>
              <a:rPr lang="es-AR" sz="4000" dirty="0">
                <a:solidFill>
                  <a:srgbClr val="FF0000"/>
                </a:solidFill>
              </a:rPr>
              <a:t>BASE DE DATOS.</a:t>
            </a:r>
            <a:endParaRPr lang="es-AR" dirty="0">
              <a:solidFill>
                <a:srgbClr val="FF0000"/>
              </a:solidFill>
            </a:endParaRPr>
          </a:p>
        </p:txBody>
      </p:sp>
      <p:sp>
        <p:nvSpPr>
          <p:cNvPr id="6" name="CuadroTexto 5">
            <a:extLst>
              <a:ext uri="{FF2B5EF4-FFF2-40B4-BE49-F238E27FC236}">
                <a16:creationId xmlns:a16="http://schemas.microsoft.com/office/drawing/2014/main" id="{68D1159B-0B4C-32AD-28F0-9BDC10D6EDCE}"/>
              </a:ext>
            </a:extLst>
          </p:cNvPr>
          <p:cNvSpPr txBox="1"/>
          <p:nvPr/>
        </p:nvSpPr>
        <p:spPr>
          <a:xfrm>
            <a:off x="4424082" y="739588"/>
            <a:ext cx="5822577" cy="5017079"/>
          </a:xfrm>
          <a:prstGeom prst="rect">
            <a:avLst/>
          </a:prstGeom>
          <a:noFill/>
        </p:spPr>
        <p:txBody>
          <a:bodyPr wrap="square" rtlCol="0">
            <a:spAutoFit/>
          </a:bodyPr>
          <a:lstStyle/>
          <a:p>
            <a:pPr>
              <a:lnSpc>
                <a:spcPct val="150000"/>
              </a:lnSpc>
            </a:pPr>
            <a:r>
              <a:rPr lang="es-AR" sz="2400" b="1" dirty="0">
                <a:solidFill>
                  <a:schemeClr val="bg1"/>
                </a:solidFill>
                <a:latin typeface="Comic Sans MS" panose="030F0702030302020204" pitchFamily="66" charset="0"/>
              </a:rPr>
              <a:t>Al querer enlazar la base de datos en se generó un problema para con el que no contábamos, teniendo así que buscar la solución para poder lograr que la base de datos sea funcional para nuestra página. Lo cual pudimos resolver con Visual Studio CODE, enlazamos la base de datos SQL con JS.</a:t>
            </a:r>
          </a:p>
        </p:txBody>
      </p:sp>
      <p:pic>
        <p:nvPicPr>
          <p:cNvPr id="7" name="Gráfico 6" descr="Servidor con relleno sólido">
            <a:extLst>
              <a:ext uri="{FF2B5EF4-FFF2-40B4-BE49-F238E27FC236}">
                <a16:creationId xmlns:a16="http://schemas.microsoft.com/office/drawing/2014/main" id="{85268681-547E-E277-273B-71E647AE5D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5023" y="4090719"/>
            <a:ext cx="1389682" cy="1023440"/>
          </a:xfrm>
          <a:prstGeom prst="rect">
            <a:avLst/>
          </a:prstGeom>
        </p:spPr>
      </p:pic>
    </p:spTree>
    <p:extLst>
      <p:ext uri="{BB962C8B-B14F-4D97-AF65-F5344CB8AC3E}">
        <p14:creationId xmlns:p14="http://schemas.microsoft.com/office/powerpoint/2010/main" val="204458090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1479</TotalTime>
  <Words>274</Words>
  <Application>Microsoft Office PowerPoint</Application>
  <PresentationFormat>Panorámica</PresentationFormat>
  <Paragraphs>25</Paragraphs>
  <Slides>18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Calibri</vt:lpstr>
      <vt:lpstr>Calibri Light</vt:lpstr>
      <vt:lpstr>Comic Sans MS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Iara Rodriguez</dc:creator>
  <cp:lastModifiedBy>Matías Romero</cp:lastModifiedBy>
  <cp:revision>20</cp:revision>
  <dcterms:created xsi:type="dcterms:W3CDTF">2022-11-20T21:44:18Z</dcterms:created>
  <dcterms:modified xsi:type="dcterms:W3CDTF">2022-11-28T18:37:19Z</dcterms:modified>
</cp:coreProperties>
</file>